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Corbel"/>
      <p:regular r:id="rId18"/>
      <p:bold r:id="rId19"/>
      <p:italic r:id="rId20"/>
      <p:boldItalic r:id="rId21"/>
    </p:embeddedFont>
    <p:embeddedFont>
      <p:font typeface="Alegreya"/>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ifiGxRwlHPnwxE7Hl93+lLnm25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0587BD-AA9A-47AC-A4BD-9184F298C0C1}">
  <a:tblStyle styleId="{740587BD-AA9A-47AC-A4BD-9184F298C0C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Corbel-italic.fntdata"/><Relationship Id="rId22" Type="http://schemas.openxmlformats.org/officeDocument/2006/relationships/font" Target="fonts/Alegreya-regular.fntdata"/><Relationship Id="rId21" Type="http://schemas.openxmlformats.org/officeDocument/2006/relationships/font" Target="fonts/Corbel-boldItalic.fntdata"/><Relationship Id="rId24" Type="http://schemas.openxmlformats.org/officeDocument/2006/relationships/font" Target="fonts/Alegreya-italic.fntdata"/><Relationship Id="rId23" Type="http://schemas.openxmlformats.org/officeDocument/2006/relationships/font" Target="fonts/Alegrey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Alegrey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Corbel-bold.fntdata"/><Relationship Id="rId18" Type="http://schemas.openxmlformats.org/officeDocument/2006/relationships/font" Target="fonts/Corbel-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8ebd23f10d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8ebd23f10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8ebd23f10d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g8ebd23f10d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8ebd23f10d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g8ebd23f10d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8ebd23f10d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g8ebd23f10d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8ebd23f10d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8ebd23f10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8ebd23f10d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8ebd23f10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8ebd23f10d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g8ebd23f10d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grpSp>
        <p:nvGrpSpPr>
          <p:cNvPr id="19" name="Google Shape;19;p7"/>
          <p:cNvGrpSpPr/>
          <p:nvPr/>
        </p:nvGrpSpPr>
        <p:grpSpPr>
          <a:xfrm>
            <a:off x="546100" y="-4763"/>
            <a:ext cx="5014912" cy="6862763"/>
            <a:chOff x="2928938" y="-4763"/>
            <a:chExt cx="5014912" cy="6862763"/>
          </a:xfrm>
        </p:grpSpPr>
        <p:sp>
          <p:nvSpPr>
            <p:cNvPr id="20" name="Google Shape;20;p7"/>
            <p:cNvSpPr/>
            <p:nvPr/>
          </p:nvSpPr>
          <p:spPr>
            <a:xfrm>
              <a:off x="3367088" y="-4763"/>
              <a:ext cx="1063625" cy="2782888"/>
            </a:xfrm>
            <a:custGeom>
              <a:rect b="b" l="l" r="r" t="t"/>
              <a:pathLst>
                <a:path extrusionOk="0" h="1753" w="670">
                  <a:moveTo>
                    <a:pt x="0" y="1696"/>
                  </a:moveTo>
                  <a:lnTo>
                    <a:pt x="225" y="1753"/>
                  </a:lnTo>
                  <a:lnTo>
                    <a:pt x="670" y="0"/>
                  </a:lnTo>
                  <a:lnTo>
                    <a:pt x="430" y="0"/>
                  </a:lnTo>
                  <a:lnTo>
                    <a:pt x="0" y="1696"/>
                  </a:lnTo>
                  <a:close/>
                </a:path>
              </a:pathLst>
            </a:custGeom>
            <a:solidFill>
              <a:schemeClr val="accent1"/>
            </a:solidFill>
            <a:ln>
              <a:noFill/>
            </a:ln>
          </p:spPr>
        </p:sp>
        <p:sp>
          <p:nvSpPr>
            <p:cNvPr id="21" name="Google Shape;21;p7"/>
            <p:cNvSpPr/>
            <p:nvPr/>
          </p:nvSpPr>
          <p:spPr>
            <a:xfrm>
              <a:off x="2928938" y="-4763"/>
              <a:ext cx="1035050" cy="2673350"/>
            </a:xfrm>
            <a:custGeom>
              <a:rect b="b" l="l" r="r" t="t"/>
              <a:pathLst>
                <a:path extrusionOk="0" h="1684" w="652">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2" name="Google Shape;22;p7"/>
            <p:cNvSpPr/>
            <p:nvPr/>
          </p:nvSpPr>
          <p:spPr>
            <a:xfrm>
              <a:off x="2928938" y="2582862"/>
              <a:ext cx="2693987" cy="4275138"/>
            </a:xfrm>
            <a:custGeom>
              <a:rect b="b" l="l" r="r" t="t"/>
              <a:pathLst>
                <a:path extrusionOk="0" h="2693" w="1697">
                  <a:moveTo>
                    <a:pt x="0" y="0"/>
                  </a:moveTo>
                  <a:lnTo>
                    <a:pt x="1622" y="2693"/>
                  </a:lnTo>
                  <a:lnTo>
                    <a:pt x="1697" y="2693"/>
                  </a:lnTo>
                  <a:lnTo>
                    <a:pt x="0" y="0"/>
                  </a:lnTo>
                  <a:close/>
                </a:path>
              </a:pathLst>
            </a:custGeom>
            <a:solidFill>
              <a:srgbClr val="262626"/>
            </a:solidFill>
            <a:ln>
              <a:noFill/>
            </a:ln>
          </p:spPr>
        </p:sp>
        <p:sp>
          <p:nvSpPr>
            <p:cNvPr id="23" name="Google Shape;23;p7"/>
            <p:cNvSpPr/>
            <p:nvPr/>
          </p:nvSpPr>
          <p:spPr>
            <a:xfrm>
              <a:off x="3371850" y="2692400"/>
              <a:ext cx="3332162" cy="4165600"/>
            </a:xfrm>
            <a:custGeom>
              <a:rect b="b" l="l" r="r" t="t"/>
              <a:pathLst>
                <a:path extrusionOk="0" h="2624" w="2099">
                  <a:moveTo>
                    <a:pt x="2099" y="2624"/>
                  </a:moveTo>
                  <a:lnTo>
                    <a:pt x="0" y="0"/>
                  </a:lnTo>
                  <a:lnTo>
                    <a:pt x="2021" y="2624"/>
                  </a:lnTo>
                  <a:lnTo>
                    <a:pt x="2099" y="2624"/>
                  </a:lnTo>
                  <a:close/>
                </a:path>
              </a:pathLst>
            </a:custGeom>
            <a:solidFill>
              <a:srgbClr val="244061"/>
            </a:solidFill>
            <a:ln>
              <a:noFill/>
            </a:ln>
          </p:spPr>
        </p:sp>
        <p:sp>
          <p:nvSpPr>
            <p:cNvPr id="24" name="Google Shape;24;p7"/>
            <p:cNvSpPr/>
            <p:nvPr/>
          </p:nvSpPr>
          <p:spPr>
            <a:xfrm>
              <a:off x="3367088" y="2687637"/>
              <a:ext cx="4576762" cy="4170363"/>
            </a:xfrm>
            <a:custGeom>
              <a:rect b="b" l="l" r="r" t="t"/>
              <a:pathLst>
                <a:path extrusionOk="0" h="2627" w="2883">
                  <a:moveTo>
                    <a:pt x="0" y="0"/>
                  </a:moveTo>
                  <a:lnTo>
                    <a:pt x="3" y="3"/>
                  </a:lnTo>
                  <a:lnTo>
                    <a:pt x="2102" y="2627"/>
                  </a:lnTo>
                  <a:lnTo>
                    <a:pt x="2883" y="2627"/>
                  </a:lnTo>
                  <a:lnTo>
                    <a:pt x="225" y="57"/>
                  </a:lnTo>
                  <a:lnTo>
                    <a:pt x="0" y="0"/>
                  </a:lnTo>
                  <a:close/>
                </a:path>
              </a:pathLst>
            </a:custGeom>
            <a:solidFill>
              <a:srgbClr val="366092"/>
            </a:solidFill>
            <a:ln>
              <a:noFill/>
            </a:ln>
          </p:spPr>
        </p:sp>
        <p:sp>
          <p:nvSpPr>
            <p:cNvPr id="25" name="Google Shape;25;p7"/>
            <p:cNvSpPr/>
            <p:nvPr/>
          </p:nvSpPr>
          <p:spPr>
            <a:xfrm>
              <a:off x="2928938" y="2578100"/>
              <a:ext cx="3584575" cy="4279900"/>
            </a:xfrm>
            <a:custGeom>
              <a:rect b="b" l="l" r="r" t="t"/>
              <a:pathLst>
                <a:path extrusionOk="0" h="2696" w="2258">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26" name="Google Shape;26;p7"/>
          <p:cNvSpPr txBox="1"/>
          <p:nvPr>
            <p:ph type="ctrTitle"/>
          </p:nvPr>
        </p:nvSpPr>
        <p:spPr>
          <a:xfrm>
            <a:off x="2928401" y="1380068"/>
            <a:ext cx="8574622" cy="2616199"/>
          </a:xfrm>
          <a:prstGeom prst="rect">
            <a:avLst/>
          </a:prstGeom>
          <a:noFill/>
          <a:ln>
            <a:noFill/>
          </a:ln>
        </p:spPr>
        <p:txBody>
          <a:bodyPr anchorCtr="0" anchor="b" bIns="45700" lIns="91425" spcFirstLastPara="1" rIns="91425" wrap="square" tIns="45700">
            <a:normAutofit/>
          </a:bodyPr>
          <a:lstStyle>
            <a:lvl1pPr lvl="0" algn="r">
              <a:lnSpc>
                <a:spcPct val="10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
          <p:cNvSpPr txBox="1"/>
          <p:nvPr>
            <p:ph idx="1" type="subTitle"/>
          </p:nvPr>
        </p:nvSpPr>
        <p:spPr>
          <a:xfrm>
            <a:off x="4515377" y="3996267"/>
            <a:ext cx="6987645" cy="1388534"/>
          </a:xfrm>
          <a:prstGeom prst="rect">
            <a:avLst/>
          </a:prstGeom>
          <a:noFill/>
          <a:ln>
            <a:noFill/>
          </a:ln>
        </p:spPr>
        <p:txBody>
          <a:bodyPr anchorCtr="0" anchor="t" bIns="45700" lIns="91425" spcFirstLastPara="1" rIns="91425" wrap="square" tIns="45700">
            <a:normAutofit/>
          </a:bodyPr>
          <a:lstStyle>
            <a:lvl1pPr lvl="0" algn="r">
              <a:lnSpc>
                <a:spcPct val="100000"/>
              </a:lnSpc>
              <a:spcBef>
                <a:spcPts val="420"/>
              </a:spcBef>
              <a:spcAft>
                <a:spcPts val="0"/>
              </a:spcAft>
              <a:buSzPts val="3045"/>
              <a:buNone/>
              <a:defRPr sz="2100">
                <a:solidFill>
                  <a:schemeClr val="dk1"/>
                </a:solidFill>
              </a:defRPr>
            </a:lvl1pPr>
            <a:lvl2pPr lvl="1" algn="ctr">
              <a:lnSpc>
                <a:spcPct val="100000"/>
              </a:lnSpc>
              <a:spcBef>
                <a:spcPts val="600"/>
              </a:spcBef>
              <a:spcAft>
                <a:spcPts val="0"/>
              </a:spcAft>
              <a:buSzPts val="2900"/>
              <a:buNone/>
              <a:defRPr>
                <a:solidFill>
                  <a:srgbClr val="888888"/>
                </a:solidFill>
              </a:defRPr>
            </a:lvl2pPr>
            <a:lvl3pPr lvl="2" algn="ctr">
              <a:lnSpc>
                <a:spcPct val="100000"/>
              </a:lnSpc>
              <a:spcBef>
                <a:spcPts val="600"/>
              </a:spcBef>
              <a:spcAft>
                <a:spcPts val="0"/>
              </a:spcAft>
              <a:buSzPts val="2610"/>
              <a:buNone/>
              <a:defRPr>
                <a:solidFill>
                  <a:srgbClr val="888888"/>
                </a:solidFill>
              </a:defRPr>
            </a:lvl3pPr>
            <a:lvl4pPr lvl="3" algn="ctr">
              <a:lnSpc>
                <a:spcPct val="100000"/>
              </a:lnSpc>
              <a:spcBef>
                <a:spcPts val="600"/>
              </a:spcBef>
              <a:spcAft>
                <a:spcPts val="0"/>
              </a:spcAft>
              <a:buSzPts val="2320"/>
              <a:buNone/>
              <a:defRPr>
                <a:solidFill>
                  <a:srgbClr val="888888"/>
                </a:solidFill>
              </a:defRPr>
            </a:lvl4pPr>
            <a:lvl5pPr lvl="4" algn="ctr">
              <a:lnSpc>
                <a:spcPct val="100000"/>
              </a:lnSpc>
              <a:spcBef>
                <a:spcPts val="600"/>
              </a:spcBef>
              <a:spcAft>
                <a:spcPts val="0"/>
              </a:spcAft>
              <a:buSzPts val="2030"/>
              <a:buNone/>
              <a:defRPr>
                <a:solidFill>
                  <a:srgbClr val="888888"/>
                </a:solidFill>
              </a:defRPr>
            </a:lvl5pPr>
            <a:lvl6pPr lvl="5" algn="ctr">
              <a:lnSpc>
                <a:spcPct val="100000"/>
              </a:lnSpc>
              <a:spcBef>
                <a:spcPts val="600"/>
              </a:spcBef>
              <a:spcAft>
                <a:spcPts val="0"/>
              </a:spcAft>
              <a:buSzPts val="2030"/>
              <a:buNone/>
              <a:defRPr>
                <a:solidFill>
                  <a:srgbClr val="888888"/>
                </a:solidFill>
              </a:defRPr>
            </a:lvl6pPr>
            <a:lvl7pPr lvl="6" algn="ctr">
              <a:lnSpc>
                <a:spcPct val="100000"/>
              </a:lnSpc>
              <a:spcBef>
                <a:spcPts val="600"/>
              </a:spcBef>
              <a:spcAft>
                <a:spcPts val="0"/>
              </a:spcAft>
              <a:buSzPts val="2030"/>
              <a:buNone/>
              <a:defRPr>
                <a:solidFill>
                  <a:srgbClr val="888888"/>
                </a:solidFill>
              </a:defRPr>
            </a:lvl7pPr>
            <a:lvl8pPr lvl="7" algn="ctr">
              <a:lnSpc>
                <a:spcPct val="100000"/>
              </a:lnSpc>
              <a:spcBef>
                <a:spcPts val="600"/>
              </a:spcBef>
              <a:spcAft>
                <a:spcPts val="0"/>
              </a:spcAft>
              <a:buSzPts val="2030"/>
              <a:buNone/>
              <a:defRPr>
                <a:solidFill>
                  <a:srgbClr val="888888"/>
                </a:solidFill>
              </a:defRPr>
            </a:lvl8pPr>
            <a:lvl9pPr lvl="8" algn="ctr">
              <a:lnSpc>
                <a:spcPct val="100000"/>
              </a:lnSpc>
              <a:spcBef>
                <a:spcPts val="600"/>
              </a:spcBef>
              <a:spcAft>
                <a:spcPts val="600"/>
              </a:spcAft>
              <a:buSzPts val="2030"/>
              <a:buNone/>
              <a:defRPr>
                <a:solidFill>
                  <a:srgbClr val="888888"/>
                </a:solidFill>
              </a:defRPr>
            </a:lvl9pPr>
          </a:lstStyle>
          <a:p/>
        </p:txBody>
      </p:sp>
      <p:sp>
        <p:nvSpPr>
          <p:cNvPr id="28" name="Google Shape;28;p7"/>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
          <p:cNvSpPr txBox="1"/>
          <p:nvPr>
            <p:ph idx="11" type="ftr"/>
          </p:nvPr>
        </p:nvSpPr>
        <p:spPr>
          <a:xfrm>
            <a:off x="5332412" y="5883275"/>
            <a:ext cx="432404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2" name="Shape 82"/>
        <p:cNvGrpSpPr/>
        <p:nvPr/>
      </p:nvGrpSpPr>
      <p:grpSpPr>
        <a:xfrm>
          <a:off x="0" y="0"/>
          <a:ext cx="0" cy="0"/>
          <a:chOff x="0" y="0"/>
          <a:chExt cx="0" cy="0"/>
        </a:xfrm>
      </p:grpSpPr>
      <p:sp>
        <p:nvSpPr>
          <p:cNvPr id="83" name="Google Shape;83;p16"/>
          <p:cNvSpPr txBox="1"/>
          <p:nvPr>
            <p:ph type="title"/>
          </p:nvPr>
        </p:nvSpPr>
        <p:spPr>
          <a:xfrm>
            <a:off x="1484311" y="4732865"/>
            <a:ext cx="10018711" cy="566738"/>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dk1"/>
              </a:buClr>
              <a:buSzPts val="2400"/>
              <a:buFont typeface="Corbel"/>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6"/>
          <p:cNvSpPr/>
          <p:nvPr>
            <p:ph idx="2" type="pic"/>
          </p:nvPr>
        </p:nvSpPr>
        <p:spPr>
          <a:xfrm>
            <a:off x="2386012" y="932112"/>
            <a:ext cx="8225944" cy="3164976"/>
          </a:xfrm>
          <a:prstGeom prst="roundRect">
            <a:avLst>
              <a:gd fmla="val 4380" name="adj"/>
            </a:avLst>
          </a:prstGeom>
          <a:noFill/>
          <a:ln cap="flat" cmpd="sng" w="38100">
            <a:solidFill>
              <a:schemeClr val="lt2"/>
            </a:solidFill>
            <a:prstDash val="solid"/>
            <a:round/>
            <a:headEnd len="sm" w="sm" type="none"/>
            <a:tailEnd len="sm" w="sm" type="none"/>
          </a:ln>
        </p:spPr>
        <p:txBody>
          <a:bodyPr anchorCtr="0" anchor="t" bIns="45700" lIns="91425" spcFirstLastPara="1" rIns="91425" wrap="square" tIns="45700">
            <a:normAutofit/>
          </a:bodyPr>
          <a:lstStyle>
            <a:lvl1pPr lvl="0" marR="0" rtl="0" algn="ctr">
              <a:lnSpc>
                <a:spcPct val="100000"/>
              </a:lnSpc>
              <a:spcBef>
                <a:spcPts val="32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1pPr>
            <a:lvl2pPr lvl="1"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2pPr>
            <a:lvl3pPr lvl="2"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3pPr>
            <a:lvl4pPr lvl="3"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4pPr>
            <a:lvl5pPr lvl="4"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5pPr>
            <a:lvl6pPr lvl="5"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6pPr>
            <a:lvl7pPr lvl="6"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7pPr>
            <a:lvl8pPr lvl="7"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8pPr>
            <a:lvl9pPr lvl="8" marR="0" rtl="0" algn="l">
              <a:lnSpc>
                <a:spcPct val="100000"/>
              </a:lnSpc>
              <a:spcBef>
                <a:spcPts val="600"/>
              </a:spcBef>
              <a:spcAft>
                <a:spcPts val="600"/>
              </a:spcAft>
              <a:buClr>
                <a:srgbClr val="366092"/>
              </a:buClr>
              <a:buSzPts val="2320"/>
              <a:buFont typeface="Arial"/>
              <a:buNone/>
              <a:defRPr b="0" i="0" sz="1600" u="none" cap="none" strike="noStrike">
                <a:solidFill>
                  <a:schemeClr val="dk1"/>
                </a:solidFill>
                <a:latin typeface="Corbel"/>
                <a:ea typeface="Corbel"/>
                <a:cs typeface="Corbel"/>
                <a:sym typeface="Corbel"/>
              </a:defRPr>
            </a:lvl9pPr>
          </a:lstStyle>
          <a:p/>
        </p:txBody>
      </p:sp>
      <p:sp>
        <p:nvSpPr>
          <p:cNvPr id="85" name="Google Shape;85;p16"/>
          <p:cNvSpPr txBox="1"/>
          <p:nvPr>
            <p:ph idx="1" type="body"/>
          </p:nvPr>
        </p:nvSpPr>
        <p:spPr>
          <a:xfrm>
            <a:off x="1484311" y="5299603"/>
            <a:ext cx="10018711" cy="493712"/>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280"/>
              </a:spcBef>
              <a:spcAft>
                <a:spcPts val="0"/>
              </a:spcAft>
              <a:buSzPts val="2030"/>
              <a:buNone/>
              <a:defRPr sz="1400"/>
            </a:lvl1pPr>
            <a:lvl2pPr indent="-228600" lvl="1" marL="914400" algn="l">
              <a:lnSpc>
                <a:spcPct val="100000"/>
              </a:lnSpc>
              <a:spcBef>
                <a:spcPts val="600"/>
              </a:spcBef>
              <a:spcAft>
                <a:spcPts val="0"/>
              </a:spcAft>
              <a:buSzPts val="1740"/>
              <a:buNone/>
              <a:defRPr sz="1200"/>
            </a:lvl2pPr>
            <a:lvl3pPr indent="-228600" lvl="2" marL="1371600" algn="l">
              <a:lnSpc>
                <a:spcPct val="100000"/>
              </a:lnSpc>
              <a:spcBef>
                <a:spcPts val="600"/>
              </a:spcBef>
              <a:spcAft>
                <a:spcPts val="0"/>
              </a:spcAft>
              <a:buSzPts val="1450"/>
              <a:buNone/>
              <a:defRPr sz="1000"/>
            </a:lvl3pPr>
            <a:lvl4pPr indent="-228600" lvl="3" marL="1828800" algn="l">
              <a:lnSpc>
                <a:spcPct val="100000"/>
              </a:lnSpc>
              <a:spcBef>
                <a:spcPts val="600"/>
              </a:spcBef>
              <a:spcAft>
                <a:spcPts val="0"/>
              </a:spcAft>
              <a:buSzPts val="1305"/>
              <a:buNone/>
              <a:defRPr sz="900"/>
            </a:lvl4pPr>
            <a:lvl5pPr indent="-228600" lvl="4" marL="2286000" algn="l">
              <a:lnSpc>
                <a:spcPct val="100000"/>
              </a:lnSpc>
              <a:spcBef>
                <a:spcPts val="600"/>
              </a:spcBef>
              <a:spcAft>
                <a:spcPts val="0"/>
              </a:spcAft>
              <a:buSzPts val="1305"/>
              <a:buNone/>
              <a:defRPr sz="900"/>
            </a:lvl5pPr>
            <a:lvl6pPr indent="-228600" lvl="5" marL="2743200" algn="l">
              <a:lnSpc>
                <a:spcPct val="100000"/>
              </a:lnSpc>
              <a:spcBef>
                <a:spcPts val="600"/>
              </a:spcBef>
              <a:spcAft>
                <a:spcPts val="0"/>
              </a:spcAft>
              <a:buSzPts val="1305"/>
              <a:buNone/>
              <a:defRPr sz="900"/>
            </a:lvl6pPr>
            <a:lvl7pPr indent="-228600" lvl="6" marL="3200400" algn="l">
              <a:lnSpc>
                <a:spcPct val="100000"/>
              </a:lnSpc>
              <a:spcBef>
                <a:spcPts val="600"/>
              </a:spcBef>
              <a:spcAft>
                <a:spcPts val="0"/>
              </a:spcAft>
              <a:buSzPts val="1305"/>
              <a:buNone/>
              <a:defRPr sz="900"/>
            </a:lvl7pPr>
            <a:lvl8pPr indent="-228600" lvl="7" marL="3657600" algn="l">
              <a:lnSpc>
                <a:spcPct val="100000"/>
              </a:lnSpc>
              <a:spcBef>
                <a:spcPts val="600"/>
              </a:spcBef>
              <a:spcAft>
                <a:spcPts val="0"/>
              </a:spcAft>
              <a:buSzPts val="1305"/>
              <a:buNone/>
              <a:defRPr sz="900"/>
            </a:lvl8pPr>
            <a:lvl9pPr indent="-228600" lvl="8" marL="4114800" algn="l">
              <a:lnSpc>
                <a:spcPct val="100000"/>
              </a:lnSpc>
              <a:spcBef>
                <a:spcPts val="600"/>
              </a:spcBef>
              <a:spcAft>
                <a:spcPts val="600"/>
              </a:spcAft>
              <a:buSzPts val="1305"/>
              <a:buNone/>
              <a:defRPr sz="900"/>
            </a:lvl9pPr>
          </a:lstStyle>
          <a:p/>
        </p:txBody>
      </p:sp>
      <p:sp>
        <p:nvSpPr>
          <p:cNvPr id="86" name="Google Shape;86;p16"/>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6"/>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6"/>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89" name="Shape 89"/>
        <p:cNvGrpSpPr/>
        <p:nvPr/>
      </p:nvGrpSpPr>
      <p:grpSpPr>
        <a:xfrm>
          <a:off x="0" y="0"/>
          <a:ext cx="0" cy="0"/>
          <a:chOff x="0" y="0"/>
          <a:chExt cx="0" cy="0"/>
        </a:xfrm>
      </p:grpSpPr>
      <p:sp>
        <p:nvSpPr>
          <p:cNvPr id="90" name="Google Shape;90;p17"/>
          <p:cNvSpPr txBox="1"/>
          <p:nvPr>
            <p:ph type="title"/>
          </p:nvPr>
        </p:nvSpPr>
        <p:spPr>
          <a:xfrm>
            <a:off x="1484312" y="685800"/>
            <a:ext cx="10018711" cy="3048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3200"/>
              <a:buFont typeface="Corbel"/>
              <a:buNone/>
              <a:defRPr b="0"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7"/>
          <p:cNvSpPr txBox="1"/>
          <p:nvPr>
            <p:ph idx="1" type="body"/>
          </p:nvPr>
        </p:nvSpPr>
        <p:spPr>
          <a:xfrm>
            <a:off x="1484312" y="4343400"/>
            <a:ext cx="10018713" cy="14478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400"/>
              </a:spcBef>
              <a:spcAft>
                <a:spcPts val="0"/>
              </a:spcAft>
              <a:buSzPts val="2900"/>
              <a:buNone/>
              <a:defRPr sz="2000">
                <a:solidFill>
                  <a:schemeClr val="dk1"/>
                </a:solidFill>
              </a:defRPr>
            </a:lvl1pPr>
            <a:lvl2pPr indent="-228600" lvl="1" marL="914400" algn="l">
              <a:lnSpc>
                <a:spcPct val="100000"/>
              </a:lnSpc>
              <a:spcBef>
                <a:spcPts val="600"/>
              </a:spcBef>
              <a:spcAft>
                <a:spcPts val="0"/>
              </a:spcAft>
              <a:buSzPts val="2610"/>
              <a:buNone/>
              <a:defRPr sz="1800">
                <a:solidFill>
                  <a:srgbClr val="888888"/>
                </a:solidFill>
              </a:defRPr>
            </a:lvl2pPr>
            <a:lvl3pPr indent="-228600" lvl="2" marL="1371600" algn="l">
              <a:lnSpc>
                <a:spcPct val="100000"/>
              </a:lnSpc>
              <a:spcBef>
                <a:spcPts val="600"/>
              </a:spcBef>
              <a:spcAft>
                <a:spcPts val="0"/>
              </a:spcAft>
              <a:buSzPts val="2320"/>
              <a:buNone/>
              <a:defRPr sz="1600">
                <a:solidFill>
                  <a:srgbClr val="888888"/>
                </a:solidFill>
              </a:defRPr>
            </a:lvl3pPr>
            <a:lvl4pPr indent="-228600" lvl="3" marL="1828800" algn="l">
              <a:lnSpc>
                <a:spcPct val="100000"/>
              </a:lnSpc>
              <a:spcBef>
                <a:spcPts val="600"/>
              </a:spcBef>
              <a:spcAft>
                <a:spcPts val="0"/>
              </a:spcAft>
              <a:buSzPts val="2030"/>
              <a:buNone/>
              <a:defRPr sz="1400">
                <a:solidFill>
                  <a:srgbClr val="888888"/>
                </a:solidFill>
              </a:defRPr>
            </a:lvl4pPr>
            <a:lvl5pPr indent="-228600" lvl="4" marL="2286000" algn="l">
              <a:lnSpc>
                <a:spcPct val="100000"/>
              </a:lnSpc>
              <a:spcBef>
                <a:spcPts val="600"/>
              </a:spcBef>
              <a:spcAft>
                <a:spcPts val="0"/>
              </a:spcAft>
              <a:buSzPts val="2030"/>
              <a:buNone/>
              <a:defRPr sz="1400">
                <a:solidFill>
                  <a:srgbClr val="888888"/>
                </a:solidFill>
              </a:defRPr>
            </a:lvl5pPr>
            <a:lvl6pPr indent="-228600" lvl="5" marL="2743200" algn="l">
              <a:lnSpc>
                <a:spcPct val="100000"/>
              </a:lnSpc>
              <a:spcBef>
                <a:spcPts val="600"/>
              </a:spcBef>
              <a:spcAft>
                <a:spcPts val="0"/>
              </a:spcAft>
              <a:buSzPts val="2030"/>
              <a:buNone/>
              <a:defRPr sz="1400">
                <a:solidFill>
                  <a:srgbClr val="888888"/>
                </a:solidFill>
              </a:defRPr>
            </a:lvl6pPr>
            <a:lvl7pPr indent="-228600" lvl="6" marL="3200400" algn="l">
              <a:lnSpc>
                <a:spcPct val="100000"/>
              </a:lnSpc>
              <a:spcBef>
                <a:spcPts val="600"/>
              </a:spcBef>
              <a:spcAft>
                <a:spcPts val="0"/>
              </a:spcAft>
              <a:buSzPts val="2030"/>
              <a:buNone/>
              <a:defRPr sz="1400">
                <a:solidFill>
                  <a:srgbClr val="888888"/>
                </a:solidFill>
              </a:defRPr>
            </a:lvl7pPr>
            <a:lvl8pPr indent="-228600" lvl="7" marL="3657600" algn="l">
              <a:lnSpc>
                <a:spcPct val="100000"/>
              </a:lnSpc>
              <a:spcBef>
                <a:spcPts val="600"/>
              </a:spcBef>
              <a:spcAft>
                <a:spcPts val="0"/>
              </a:spcAft>
              <a:buSzPts val="2030"/>
              <a:buNone/>
              <a:defRPr sz="1400">
                <a:solidFill>
                  <a:srgbClr val="888888"/>
                </a:solidFill>
              </a:defRPr>
            </a:lvl8pPr>
            <a:lvl9pPr indent="-228600" lvl="8" marL="4114800" algn="l">
              <a:lnSpc>
                <a:spcPct val="100000"/>
              </a:lnSpc>
              <a:spcBef>
                <a:spcPts val="600"/>
              </a:spcBef>
              <a:spcAft>
                <a:spcPts val="600"/>
              </a:spcAft>
              <a:buSzPts val="2030"/>
              <a:buNone/>
              <a:defRPr sz="1400">
                <a:solidFill>
                  <a:srgbClr val="888888"/>
                </a:solidFill>
              </a:defRPr>
            </a:lvl9pPr>
          </a:lstStyle>
          <a:p/>
        </p:txBody>
      </p:sp>
      <p:sp>
        <p:nvSpPr>
          <p:cNvPr id="92" name="Google Shape;92;p17"/>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7"/>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7"/>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5" name="Shape 95"/>
        <p:cNvGrpSpPr/>
        <p:nvPr/>
      </p:nvGrpSpPr>
      <p:grpSpPr>
        <a:xfrm>
          <a:off x="0" y="0"/>
          <a:ext cx="0" cy="0"/>
          <a:chOff x="0" y="0"/>
          <a:chExt cx="0" cy="0"/>
        </a:xfrm>
      </p:grpSpPr>
      <p:sp>
        <p:nvSpPr>
          <p:cNvPr id="96" name="Google Shape;96;p18"/>
          <p:cNvSpPr txBox="1"/>
          <p:nvPr/>
        </p:nvSpPr>
        <p:spPr>
          <a:xfrm>
            <a:off x="1598612" y="863023"/>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0"/>
              <a:buFont typeface="Corbel"/>
              <a:buNone/>
            </a:pPr>
            <a:r>
              <a:rPr b="0" i="0" lang="en-US" sz="8000" u="none" cap="none" strike="noStrike">
                <a:solidFill>
                  <a:schemeClr val="dk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97" name="Google Shape;97;p18"/>
          <p:cNvSpPr txBox="1"/>
          <p:nvPr/>
        </p:nvSpPr>
        <p:spPr>
          <a:xfrm>
            <a:off x="10893425" y="2819399"/>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8000"/>
              <a:buFont typeface="Corbel"/>
              <a:buNone/>
            </a:pPr>
            <a:r>
              <a:rPr b="0" i="0" lang="en-US" sz="8000" u="none" cap="none" strike="noStrike">
                <a:solidFill>
                  <a:schemeClr val="dk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98" name="Google Shape;98;p18"/>
          <p:cNvSpPr txBox="1"/>
          <p:nvPr>
            <p:ph type="title"/>
          </p:nvPr>
        </p:nvSpPr>
        <p:spPr>
          <a:xfrm>
            <a:off x="2208212" y="685800"/>
            <a:ext cx="8990012" cy="274319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3200"/>
              <a:buFont typeface="Corbel"/>
              <a:buNone/>
              <a:defRPr b="0" sz="32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8"/>
          <p:cNvSpPr txBox="1"/>
          <p:nvPr>
            <p:ph idx="1" type="body"/>
          </p:nvPr>
        </p:nvSpPr>
        <p:spPr>
          <a:xfrm>
            <a:off x="2436811" y="3428999"/>
            <a:ext cx="8532815" cy="3810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360"/>
              </a:spcBef>
              <a:spcAft>
                <a:spcPts val="0"/>
              </a:spcAft>
              <a:buSzPts val="2610"/>
              <a:buFont typeface="Corbel"/>
              <a:buNone/>
              <a:defRPr sz="1800"/>
            </a:lvl1pPr>
            <a:lvl2pPr indent="-228600" lvl="1" marL="914400" algn="l">
              <a:lnSpc>
                <a:spcPct val="100000"/>
              </a:lnSpc>
              <a:spcBef>
                <a:spcPts val="600"/>
              </a:spcBef>
              <a:spcAft>
                <a:spcPts val="0"/>
              </a:spcAft>
              <a:buSzPts val="2900"/>
              <a:buFont typeface="Corbel"/>
              <a:buNone/>
              <a:defRPr/>
            </a:lvl2pPr>
            <a:lvl3pPr indent="-228600" lvl="2" marL="1371600" algn="l">
              <a:lnSpc>
                <a:spcPct val="100000"/>
              </a:lnSpc>
              <a:spcBef>
                <a:spcPts val="600"/>
              </a:spcBef>
              <a:spcAft>
                <a:spcPts val="0"/>
              </a:spcAft>
              <a:buSzPts val="2610"/>
              <a:buFont typeface="Corbel"/>
              <a:buNone/>
              <a:defRPr/>
            </a:lvl3pPr>
            <a:lvl4pPr indent="-228600" lvl="3" marL="1828800" algn="l">
              <a:lnSpc>
                <a:spcPct val="100000"/>
              </a:lnSpc>
              <a:spcBef>
                <a:spcPts val="600"/>
              </a:spcBef>
              <a:spcAft>
                <a:spcPts val="0"/>
              </a:spcAft>
              <a:buSzPts val="2320"/>
              <a:buFont typeface="Corbel"/>
              <a:buNone/>
              <a:defRPr/>
            </a:lvl4pPr>
            <a:lvl5pPr indent="-228600" lvl="4" marL="2286000" algn="l">
              <a:lnSpc>
                <a:spcPct val="100000"/>
              </a:lnSpc>
              <a:spcBef>
                <a:spcPts val="600"/>
              </a:spcBef>
              <a:spcAft>
                <a:spcPts val="0"/>
              </a:spcAft>
              <a:buSzPts val="2030"/>
              <a:buFont typeface="Corbel"/>
              <a:buNone/>
              <a:defRPr/>
            </a:lvl5pPr>
            <a:lvl6pPr indent="-394335" lvl="5" marL="2743200" algn="l">
              <a:lnSpc>
                <a:spcPct val="100000"/>
              </a:lnSpc>
              <a:spcBef>
                <a:spcPts val="600"/>
              </a:spcBef>
              <a:spcAft>
                <a:spcPts val="0"/>
              </a:spcAft>
              <a:buSzPts val="2610"/>
              <a:buChar char="•"/>
              <a:defRPr/>
            </a:lvl6pPr>
            <a:lvl7pPr indent="-394335" lvl="6" marL="3200400" algn="l">
              <a:lnSpc>
                <a:spcPct val="100000"/>
              </a:lnSpc>
              <a:spcBef>
                <a:spcPts val="600"/>
              </a:spcBef>
              <a:spcAft>
                <a:spcPts val="0"/>
              </a:spcAft>
              <a:buSzPts val="2610"/>
              <a:buChar char="•"/>
              <a:defRPr/>
            </a:lvl7pPr>
            <a:lvl8pPr indent="-394334" lvl="7" marL="3657600" algn="l">
              <a:lnSpc>
                <a:spcPct val="100000"/>
              </a:lnSpc>
              <a:spcBef>
                <a:spcPts val="600"/>
              </a:spcBef>
              <a:spcAft>
                <a:spcPts val="0"/>
              </a:spcAft>
              <a:buSzPts val="2610"/>
              <a:buChar char="•"/>
              <a:defRPr/>
            </a:lvl8pPr>
            <a:lvl9pPr indent="-394334" lvl="8" marL="4114800" algn="l">
              <a:lnSpc>
                <a:spcPct val="100000"/>
              </a:lnSpc>
              <a:spcBef>
                <a:spcPts val="600"/>
              </a:spcBef>
              <a:spcAft>
                <a:spcPts val="600"/>
              </a:spcAft>
              <a:buSzPts val="2610"/>
              <a:buChar char="•"/>
              <a:defRPr/>
            </a:lvl9pPr>
          </a:lstStyle>
          <a:p/>
        </p:txBody>
      </p:sp>
      <p:sp>
        <p:nvSpPr>
          <p:cNvPr id="100" name="Google Shape;100;p18"/>
          <p:cNvSpPr txBox="1"/>
          <p:nvPr>
            <p:ph idx="2" type="body"/>
          </p:nvPr>
        </p:nvSpPr>
        <p:spPr>
          <a:xfrm>
            <a:off x="1484311" y="4343400"/>
            <a:ext cx="10018711" cy="14478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400"/>
              </a:spcBef>
              <a:spcAft>
                <a:spcPts val="0"/>
              </a:spcAft>
              <a:buSzPts val="2900"/>
              <a:buNone/>
              <a:defRPr sz="2000">
                <a:solidFill>
                  <a:schemeClr val="dk1"/>
                </a:solidFill>
              </a:defRPr>
            </a:lvl1pPr>
            <a:lvl2pPr indent="-228600" lvl="1" marL="914400" algn="l">
              <a:lnSpc>
                <a:spcPct val="100000"/>
              </a:lnSpc>
              <a:spcBef>
                <a:spcPts val="600"/>
              </a:spcBef>
              <a:spcAft>
                <a:spcPts val="0"/>
              </a:spcAft>
              <a:buSzPts val="2610"/>
              <a:buNone/>
              <a:defRPr sz="1800">
                <a:solidFill>
                  <a:srgbClr val="888888"/>
                </a:solidFill>
              </a:defRPr>
            </a:lvl2pPr>
            <a:lvl3pPr indent="-228600" lvl="2" marL="1371600" algn="l">
              <a:lnSpc>
                <a:spcPct val="100000"/>
              </a:lnSpc>
              <a:spcBef>
                <a:spcPts val="600"/>
              </a:spcBef>
              <a:spcAft>
                <a:spcPts val="0"/>
              </a:spcAft>
              <a:buSzPts val="2320"/>
              <a:buNone/>
              <a:defRPr sz="1600">
                <a:solidFill>
                  <a:srgbClr val="888888"/>
                </a:solidFill>
              </a:defRPr>
            </a:lvl3pPr>
            <a:lvl4pPr indent="-228600" lvl="3" marL="1828800" algn="l">
              <a:lnSpc>
                <a:spcPct val="100000"/>
              </a:lnSpc>
              <a:spcBef>
                <a:spcPts val="600"/>
              </a:spcBef>
              <a:spcAft>
                <a:spcPts val="0"/>
              </a:spcAft>
              <a:buSzPts val="2030"/>
              <a:buNone/>
              <a:defRPr sz="1400">
                <a:solidFill>
                  <a:srgbClr val="888888"/>
                </a:solidFill>
              </a:defRPr>
            </a:lvl4pPr>
            <a:lvl5pPr indent="-228600" lvl="4" marL="2286000" algn="l">
              <a:lnSpc>
                <a:spcPct val="100000"/>
              </a:lnSpc>
              <a:spcBef>
                <a:spcPts val="600"/>
              </a:spcBef>
              <a:spcAft>
                <a:spcPts val="0"/>
              </a:spcAft>
              <a:buSzPts val="2030"/>
              <a:buNone/>
              <a:defRPr sz="1400">
                <a:solidFill>
                  <a:srgbClr val="888888"/>
                </a:solidFill>
              </a:defRPr>
            </a:lvl5pPr>
            <a:lvl6pPr indent="-228600" lvl="5" marL="2743200" algn="l">
              <a:lnSpc>
                <a:spcPct val="100000"/>
              </a:lnSpc>
              <a:spcBef>
                <a:spcPts val="600"/>
              </a:spcBef>
              <a:spcAft>
                <a:spcPts val="0"/>
              </a:spcAft>
              <a:buSzPts val="2030"/>
              <a:buNone/>
              <a:defRPr sz="1400">
                <a:solidFill>
                  <a:srgbClr val="888888"/>
                </a:solidFill>
              </a:defRPr>
            </a:lvl6pPr>
            <a:lvl7pPr indent="-228600" lvl="6" marL="3200400" algn="l">
              <a:lnSpc>
                <a:spcPct val="100000"/>
              </a:lnSpc>
              <a:spcBef>
                <a:spcPts val="600"/>
              </a:spcBef>
              <a:spcAft>
                <a:spcPts val="0"/>
              </a:spcAft>
              <a:buSzPts val="2030"/>
              <a:buNone/>
              <a:defRPr sz="1400">
                <a:solidFill>
                  <a:srgbClr val="888888"/>
                </a:solidFill>
              </a:defRPr>
            </a:lvl7pPr>
            <a:lvl8pPr indent="-228600" lvl="7" marL="3657600" algn="l">
              <a:lnSpc>
                <a:spcPct val="100000"/>
              </a:lnSpc>
              <a:spcBef>
                <a:spcPts val="600"/>
              </a:spcBef>
              <a:spcAft>
                <a:spcPts val="0"/>
              </a:spcAft>
              <a:buSzPts val="2030"/>
              <a:buNone/>
              <a:defRPr sz="1400">
                <a:solidFill>
                  <a:srgbClr val="888888"/>
                </a:solidFill>
              </a:defRPr>
            </a:lvl8pPr>
            <a:lvl9pPr indent="-228600" lvl="8" marL="4114800" algn="l">
              <a:lnSpc>
                <a:spcPct val="100000"/>
              </a:lnSpc>
              <a:spcBef>
                <a:spcPts val="600"/>
              </a:spcBef>
              <a:spcAft>
                <a:spcPts val="600"/>
              </a:spcAft>
              <a:buSzPts val="2030"/>
              <a:buNone/>
              <a:defRPr sz="1400">
                <a:solidFill>
                  <a:srgbClr val="888888"/>
                </a:solidFill>
              </a:defRPr>
            </a:lvl9pPr>
          </a:lstStyle>
          <a:p/>
        </p:txBody>
      </p:sp>
      <p:sp>
        <p:nvSpPr>
          <p:cNvPr id="101" name="Google Shape;101;p18"/>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8"/>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8"/>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4" name="Shape 104"/>
        <p:cNvGrpSpPr/>
        <p:nvPr/>
      </p:nvGrpSpPr>
      <p:grpSpPr>
        <a:xfrm>
          <a:off x="0" y="0"/>
          <a:ext cx="0" cy="0"/>
          <a:chOff x="0" y="0"/>
          <a:chExt cx="0" cy="0"/>
        </a:xfrm>
      </p:grpSpPr>
      <p:sp>
        <p:nvSpPr>
          <p:cNvPr id="105" name="Google Shape;105;p19"/>
          <p:cNvSpPr txBox="1"/>
          <p:nvPr>
            <p:ph type="title"/>
          </p:nvPr>
        </p:nvSpPr>
        <p:spPr>
          <a:xfrm>
            <a:off x="1484313" y="3308581"/>
            <a:ext cx="10018709" cy="1468800"/>
          </a:xfrm>
          <a:prstGeom prst="rect">
            <a:avLst/>
          </a:prstGeom>
          <a:noFill/>
          <a:ln>
            <a:noFill/>
          </a:ln>
        </p:spPr>
        <p:txBody>
          <a:bodyPr anchorCtr="0" anchor="b" bIns="45700" lIns="91425" spcFirstLastPara="1" rIns="91425" wrap="square" tIns="45700">
            <a:normAutofit/>
          </a:bodyPr>
          <a:lstStyle>
            <a:lvl1pPr lvl="0" algn="r">
              <a:lnSpc>
                <a:spcPct val="100000"/>
              </a:lnSpc>
              <a:spcBef>
                <a:spcPts val="0"/>
              </a:spcBef>
              <a:spcAft>
                <a:spcPts val="0"/>
              </a:spcAft>
              <a:buClr>
                <a:schemeClr val="dk1"/>
              </a:buClr>
              <a:buSzPts val="3200"/>
              <a:buFont typeface="Corbel"/>
              <a:buNone/>
              <a:defRPr b="0"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9"/>
          <p:cNvSpPr txBox="1"/>
          <p:nvPr>
            <p:ph idx="1" type="body"/>
          </p:nvPr>
        </p:nvSpPr>
        <p:spPr>
          <a:xfrm>
            <a:off x="1484312" y="4777381"/>
            <a:ext cx="10018710" cy="860400"/>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400"/>
              </a:spcBef>
              <a:spcAft>
                <a:spcPts val="0"/>
              </a:spcAft>
              <a:buSzPts val="2900"/>
              <a:buNone/>
              <a:defRPr sz="2000">
                <a:solidFill>
                  <a:schemeClr val="dk1"/>
                </a:solidFill>
              </a:defRPr>
            </a:lvl1pPr>
            <a:lvl2pPr indent="-228600" lvl="1" marL="914400" algn="l">
              <a:lnSpc>
                <a:spcPct val="100000"/>
              </a:lnSpc>
              <a:spcBef>
                <a:spcPts val="600"/>
              </a:spcBef>
              <a:spcAft>
                <a:spcPts val="0"/>
              </a:spcAft>
              <a:buSzPts val="2610"/>
              <a:buNone/>
              <a:defRPr sz="1800">
                <a:solidFill>
                  <a:srgbClr val="888888"/>
                </a:solidFill>
              </a:defRPr>
            </a:lvl2pPr>
            <a:lvl3pPr indent="-228600" lvl="2" marL="1371600" algn="l">
              <a:lnSpc>
                <a:spcPct val="100000"/>
              </a:lnSpc>
              <a:spcBef>
                <a:spcPts val="600"/>
              </a:spcBef>
              <a:spcAft>
                <a:spcPts val="0"/>
              </a:spcAft>
              <a:buSzPts val="2320"/>
              <a:buNone/>
              <a:defRPr sz="1600">
                <a:solidFill>
                  <a:srgbClr val="888888"/>
                </a:solidFill>
              </a:defRPr>
            </a:lvl3pPr>
            <a:lvl4pPr indent="-228600" lvl="3" marL="1828800" algn="l">
              <a:lnSpc>
                <a:spcPct val="100000"/>
              </a:lnSpc>
              <a:spcBef>
                <a:spcPts val="600"/>
              </a:spcBef>
              <a:spcAft>
                <a:spcPts val="0"/>
              </a:spcAft>
              <a:buSzPts val="2030"/>
              <a:buNone/>
              <a:defRPr sz="1400">
                <a:solidFill>
                  <a:srgbClr val="888888"/>
                </a:solidFill>
              </a:defRPr>
            </a:lvl4pPr>
            <a:lvl5pPr indent="-228600" lvl="4" marL="2286000" algn="l">
              <a:lnSpc>
                <a:spcPct val="100000"/>
              </a:lnSpc>
              <a:spcBef>
                <a:spcPts val="600"/>
              </a:spcBef>
              <a:spcAft>
                <a:spcPts val="0"/>
              </a:spcAft>
              <a:buSzPts val="2030"/>
              <a:buNone/>
              <a:defRPr sz="1400">
                <a:solidFill>
                  <a:srgbClr val="888888"/>
                </a:solidFill>
              </a:defRPr>
            </a:lvl5pPr>
            <a:lvl6pPr indent="-228600" lvl="5" marL="2743200" algn="l">
              <a:lnSpc>
                <a:spcPct val="100000"/>
              </a:lnSpc>
              <a:spcBef>
                <a:spcPts val="600"/>
              </a:spcBef>
              <a:spcAft>
                <a:spcPts val="0"/>
              </a:spcAft>
              <a:buSzPts val="2030"/>
              <a:buNone/>
              <a:defRPr sz="1400">
                <a:solidFill>
                  <a:srgbClr val="888888"/>
                </a:solidFill>
              </a:defRPr>
            </a:lvl6pPr>
            <a:lvl7pPr indent="-228600" lvl="6" marL="3200400" algn="l">
              <a:lnSpc>
                <a:spcPct val="100000"/>
              </a:lnSpc>
              <a:spcBef>
                <a:spcPts val="600"/>
              </a:spcBef>
              <a:spcAft>
                <a:spcPts val="0"/>
              </a:spcAft>
              <a:buSzPts val="2030"/>
              <a:buNone/>
              <a:defRPr sz="1400">
                <a:solidFill>
                  <a:srgbClr val="888888"/>
                </a:solidFill>
              </a:defRPr>
            </a:lvl7pPr>
            <a:lvl8pPr indent="-228600" lvl="7" marL="3657600" algn="l">
              <a:lnSpc>
                <a:spcPct val="100000"/>
              </a:lnSpc>
              <a:spcBef>
                <a:spcPts val="600"/>
              </a:spcBef>
              <a:spcAft>
                <a:spcPts val="0"/>
              </a:spcAft>
              <a:buSzPts val="2030"/>
              <a:buNone/>
              <a:defRPr sz="1400">
                <a:solidFill>
                  <a:srgbClr val="888888"/>
                </a:solidFill>
              </a:defRPr>
            </a:lvl8pPr>
            <a:lvl9pPr indent="-228600" lvl="8" marL="4114800" algn="l">
              <a:lnSpc>
                <a:spcPct val="100000"/>
              </a:lnSpc>
              <a:spcBef>
                <a:spcPts val="600"/>
              </a:spcBef>
              <a:spcAft>
                <a:spcPts val="600"/>
              </a:spcAft>
              <a:buSzPts val="2030"/>
              <a:buNone/>
              <a:defRPr sz="1400">
                <a:solidFill>
                  <a:srgbClr val="888888"/>
                </a:solidFill>
              </a:defRPr>
            </a:lvl9pPr>
          </a:lstStyle>
          <a:p/>
        </p:txBody>
      </p:sp>
      <p:sp>
        <p:nvSpPr>
          <p:cNvPr id="107" name="Google Shape;107;p19"/>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9"/>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9"/>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0" name="Shape 110"/>
        <p:cNvGrpSpPr/>
        <p:nvPr/>
      </p:nvGrpSpPr>
      <p:grpSpPr>
        <a:xfrm>
          <a:off x="0" y="0"/>
          <a:ext cx="0" cy="0"/>
          <a:chOff x="0" y="0"/>
          <a:chExt cx="0" cy="0"/>
        </a:xfrm>
      </p:grpSpPr>
      <p:sp>
        <p:nvSpPr>
          <p:cNvPr id="111" name="Google Shape;111;p20"/>
          <p:cNvSpPr txBox="1"/>
          <p:nvPr/>
        </p:nvSpPr>
        <p:spPr>
          <a:xfrm>
            <a:off x="1598612" y="863023"/>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0"/>
              <a:buFont typeface="Corbel"/>
              <a:buNone/>
            </a:pPr>
            <a:r>
              <a:rPr b="0" i="0" lang="en-US" sz="8000" u="none" cap="none" strike="noStrike">
                <a:solidFill>
                  <a:schemeClr val="dk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12" name="Google Shape;112;p20"/>
          <p:cNvSpPr txBox="1"/>
          <p:nvPr/>
        </p:nvSpPr>
        <p:spPr>
          <a:xfrm>
            <a:off x="10893425" y="2819399"/>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8000"/>
              <a:buFont typeface="Corbel"/>
              <a:buNone/>
            </a:pPr>
            <a:r>
              <a:rPr b="0" i="0" lang="en-US" sz="8000" u="none" cap="none" strike="noStrike">
                <a:solidFill>
                  <a:schemeClr val="dk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13" name="Google Shape;113;p20"/>
          <p:cNvSpPr txBox="1"/>
          <p:nvPr>
            <p:ph type="title"/>
          </p:nvPr>
        </p:nvSpPr>
        <p:spPr>
          <a:xfrm>
            <a:off x="2208212" y="685800"/>
            <a:ext cx="8990012" cy="274319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3200"/>
              <a:buFont typeface="Corbel"/>
              <a:buNone/>
              <a:defRPr b="0" sz="32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0"/>
          <p:cNvSpPr txBox="1"/>
          <p:nvPr>
            <p:ph idx="1" type="body"/>
          </p:nvPr>
        </p:nvSpPr>
        <p:spPr>
          <a:xfrm>
            <a:off x="1484313" y="3886200"/>
            <a:ext cx="10018710" cy="889000"/>
          </a:xfrm>
          <a:prstGeom prst="rect">
            <a:avLst/>
          </a:prstGeom>
          <a:noFill/>
          <a:ln>
            <a:noFill/>
          </a:ln>
        </p:spPr>
        <p:txBody>
          <a:bodyPr anchorCtr="0" anchor="b" bIns="45700" lIns="91425" spcFirstLastPara="1" rIns="91425" wrap="square" tIns="45700">
            <a:normAutofit/>
          </a:bodyPr>
          <a:lstStyle>
            <a:lvl1pPr indent="-228600" lvl="0" marL="457200" algn="r">
              <a:lnSpc>
                <a:spcPct val="100000"/>
              </a:lnSpc>
              <a:spcBef>
                <a:spcPts val="480"/>
              </a:spcBef>
              <a:spcAft>
                <a:spcPts val="0"/>
              </a:spcAft>
              <a:buSzPts val="3480"/>
              <a:buNone/>
              <a:defRPr b="0" sz="2400" cap="none">
                <a:solidFill>
                  <a:schemeClr val="dk1"/>
                </a:solidFill>
              </a:defRPr>
            </a:lvl1pPr>
            <a:lvl2pPr indent="-394335" lvl="1" marL="914400" algn="l">
              <a:lnSpc>
                <a:spcPct val="100000"/>
              </a:lnSpc>
              <a:spcBef>
                <a:spcPts val="600"/>
              </a:spcBef>
              <a:spcAft>
                <a:spcPts val="0"/>
              </a:spcAft>
              <a:buSzPts val="2610"/>
              <a:buChar char="•"/>
              <a:defRPr/>
            </a:lvl2pPr>
            <a:lvl3pPr indent="-394335" lvl="2" marL="1371600" algn="l">
              <a:lnSpc>
                <a:spcPct val="100000"/>
              </a:lnSpc>
              <a:spcBef>
                <a:spcPts val="600"/>
              </a:spcBef>
              <a:spcAft>
                <a:spcPts val="0"/>
              </a:spcAft>
              <a:buSzPts val="2610"/>
              <a:buChar char="•"/>
              <a:defRPr/>
            </a:lvl3pPr>
            <a:lvl4pPr indent="-394335" lvl="3" marL="1828800" algn="l">
              <a:lnSpc>
                <a:spcPct val="100000"/>
              </a:lnSpc>
              <a:spcBef>
                <a:spcPts val="600"/>
              </a:spcBef>
              <a:spcAft>
                <a:spcPts val="0"/>
              </a:spcAft>
              <a:buSzPts val="2610"/>
              <a:buChar char="•"/>
              <a:defRPr/>
            </a:lvl4pPr>
            <a:lvl5pPr indent="-394335" lvl="4" marL="2286000" algn="l">
              <a:lnSpc>
                <a:spcPct val="100000"/>
              </a:lnSpc>
              <a:spcBef>
                <a:spcPts val="600"/>
              </a:spcBef>
              <a:spcAft>
                <a:spcPts val="0"/>
              </a:spcAft>
              <a:buSzPts val="2610"/>
              <a:buChar char="•"/>
              <a:defRPr/>
            </a:lvl5pPr>
            <a:lvl6pPr indent="-394335" lvl="5" marL="2743200" algn="l">
              <a:lnSpc>
                <a:spcPct val="100000"/>
              </a:lnSpc>
              <a:spcBef>
                <a:spcPts val="600"/>
              </a:spcBef>
              <a:spcAft>
                <a:spcPts val="0"/>
              </a:spcAft>
              <a:buSzPts val="2610"/>
              <a:buChar char="•"/>
              <a:defRPr/>
            </a:lvl6pPr>
            <a:lvl7pPr indent="-394335" lvl="6" marL="3200400" algn="l">
              <a:lnSpc>
                <a:spcPct val="100000"/>
              </a:lnSpc>
              <a:spcBef>
                <a:spcPts val="600"/>
              </a:spcBef>
              <a:spcAft>
                <a:spcPts val="0"/>
              </a:spcAft>
              <a:buSzPts val="2610"/>
              <a:buChar char="•"/>
              <a:defRPr/>
            </a:lvl7pPr>
            <a:lvl8pPr indent="-394334" lvl="7" marL="3657600" algn="l">
              <a:lnSpc>
                <a:spcPct val="100000"/>
              </a:lnSpc>
              <a:spcBef>
                <a:spcPts val="600"/>
              </a:spcBef>
              <a:spcAft>
                <a:spcPts val="0"/>
              </a:spcAft>
              <a:buSzPts val="2610"/>
              <a:buChar char="•"/>
              <a:defRPr/>
            </a:lvl8pPr>
            <a:lvl9pPr indent="-394334" lvl="8" marL="4114800" algn="l">
              <a:lnSpc>
                <a:spcPct val="100000"/>
              </a:lnSpc>
              <a:spcBef>
                <a:spcPts val="600"/>
              </a:spcBef>
              <a:spcAft>
                <a:spcPts val="600"/>
              </a:spcAft>
              <a:buSzPts val="2610"/>
              <a:buChar char="•"/>
              <a:defRPr/>
            </a:lvl9pPr>
          </a:lstStyle>
          <a:p/>
        </p:txBody>
      </p:sp>
      <p:sp>
        <p:nvSpPr>
          <p:cNvPr id="115" name="Google Shape;115;p20"/>
          <p:cNvSpPr txBox="1"/>
          <p:nvPr>
            <p:ph idx="2" type="body"/>
          </p:nvPr>
        </p:nvSpPr>
        <p:spPr>
          <a:xfrm>
            <a:off x="1484312" y="4775200"/>
            <a:ext cx="10018710" cy="1016000"/>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360"/>
              </a:spcBef>
              <a:spcAft>
                <a:spcPts val="0"/>
              </a:spcAft>
              <a:buSzPts val="2610"/>
              <a:buNone/>
              <a:defRPr sz="1800">
                <a:solidFill>
                  <a:schemeClr val="dk1"/>
                </a:solidFill>
              </a:defRPr>
            </a:lvl1pPr>
            <a:lvl2pPr indent="-228600" lvl="1" marL="914400" algn="l">
              <a:lnSpc>
                <a:spcPct val="100000"/>
              </a:lnSpc>
              <a:spcBef>
                <a:spcPts val="600"/>
              </a:spcBef>
              <a:spcAft>
                <a:spcPts val="0"/>
              </a:spcAft>
              <a:buSzPts val="2610"/>
              <a:buNone/>
              <a:defRPr sz="1800">
                <a:solidFill>
                  <a:srgbClr val="888888"/>
                </a:solidFill>
              </a:defRPr>
            </a:lvl2pPr>
            <a:lvl3pPr indent="-228600" lvl="2" marL="1371600" algn="l">
              <a:lnSpc>
                <a:spcPct val="100000"/>
              </a:lnSpc>
              <a:spcBef>
                <a:spcPts val="600"/>
              </a:spcBef>
              <a:spcAft>
                <a:spcPts val="0"/>
              </a:spcAft>
              <a:buSzPts val="2320"/>
              <a:buNone/>
              <a:defRPr sz="1600">
                <a:solidFill>
                  <a:srgbClr val="888888"/>
                </a:solidFill>
              </a:defRPr>
            </a:lvl3pPr>
            <a:lvl4pPr indent="-228600" lvl="3" marL="1828800" algn="l">
              <a:lnSpc>
                <a:spcPct val="100000"/>
              </a:lnSpc>
              <a:spcBef>
                <a:spcPts val="600"/>
              </a:spcBef>
              <a:spcAft>
                <a:spcPts val="0"/>
              </a:spcAft>
              <a:buSzPts val="2030"/>
              <a:buNone/>
              <a:defRPr sz="1400">
                <a:solidFill>
                  <a:srgbClr val="888888"/>
                </a:solidFill>
              </a:defRPr>
            </a:lvl4pPr>
            <a:lvl5pPr indent="-228600" lvl="4" marL="2286000" algn="l">
              <a:lnSpc>
                <a:spcPct val="100000"/>
              </a:lnSpc>
              <a:spcBef>
                <a:spcPts val="600"/>
              </a:spcBef>
              <a:spcAft>
                <a:spcPts val="0"/>
              </a:spcAft>
              <a:buSzPts val="2030"/>
              <a:buNone/>
              <a:defRPr sz="1400">
                <a:solidFill>
                  <a:srgbClr val="888888"/>
                </a:solidFill>
              </a:defRPr>
            </a:lvl5pPr>
            <a:lvl6pPr indent="-228600" lvl="5" marL="2743200" algn="l">
              <a:lnSpc>
                <a:spcPct val="100000"/>
              </a:lnSpc>
              <a:spcBef>
                <a:spcPts val="600"/>
              </a:spcBef>
              <a:spcAft>
                <a:spcPts val="0"/>
              </a:spcAft>
              <a:buSzPts val="2030"/>
              <a:buNone/>
              <a:defRPr sz="1400">
                <a:solidFill>
                  <a:srgbClr val="888888"/>
                </a:solidFill>
              </a:defRPr>
            </a:lvl6pPr>
            <a:lvl7pPr indent="-228600" lvl="6" marL="3200400" algn="l">
              <a:lnSpc>
                <a:spcPct val="100000"/>
              </a:lnSpc>
              <a:spcBef>
                <a:spcPts val="600"/>
              </a:spcBef>
              <a:spcAft>
                <a:spcPts val="0"/>
              </a:spcAft>
              <a:buSzPts val="2030"/>
              <a:buNone/>
              <a:defRPr sz="1400">
                <a:solidFill>
                  <a:srgbClr val="888888"/>
                </a:solidFill>
              </a:defRPr>
            </a:lvl7pPr>
            <a:lvl8pPr indent="-228600" lvl="7" marL="3657600" algn="l">
              <a:lnSpc>
                <a:spcPct val="100000"/>
              </a:lnSpc>
              <a:spcBef>
                <a:spcPts val="600"/>
              </a:spcBef>
              <a:spcAft>
                <a:spcPts val="0"/>
              </a:spcAft>
              <a:buSzPts val="2030"/>
              <a:buNone/>
              <a:defRPr sz="1400">
                <a:solidFill>
                  <a:srgbClr val="888888"/>
                </a:solidFill>
              </a:defRPr>
            </a:lvl8pPr>
            <a:lvl9pPr indent="-228600" lvl="8" marL="4114800" algn="l">
              <a:lnSpc>
                <a:spcPct val="100000"/>
              </a:lnSpc>
              <a:spcBef>
                <a:spcPts val="600"/>
              </a:spcBef>
              <a:spcAft>
                <a:spcPts val="600"/>
              </a:spcAft>
              <a:buSzPts val="2030"/>
              <a:buNone/>
              <a:defRPr sz="1400">
                <a:solidFill>
                  <a:srgbClr val="888888"/>
                </a:solidFill>
              </a:defRPr>
            </a:lvl9pPr>
          </a:lstStyle>
          <a:p/>
        </p:txBody>
      </p:sp>
      <p:sp>
        <p:nvSpPr>
          <p:cNvPr id="116" name="Google Shape;116;p20"/>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0"/>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0"/>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19" name="Shape 119"/>
        <p:cNvGrpSpPr/>
        <p:nvPr/>
      </p:nvGrpSpPr>
      <p:grpSpPr>
        <a:xfrm>
          <a:off x="0" y="0"/>
          <a:ext cx="0" cy="0"/>
          <a:chOff x="0" y="0"/>
          <a:chExt cx="0" cy="0"/>
        </a:xfrm>
      </p:grpSpPr>
      <p:sp>
        <p:nvSpPr>
          <p:cNvPr id="120" name="Google Shape;120;p21"/>
          <p:cNvSpPr txBox="1"/>
          <p:nvPr>
            <p:ph type="title"/>
          </p:nvPr>
        </p:nvSpPr>
        <p:spPr>
          <a:xfrm>
            <a:off x="1484313" y="685800"/>
            <a:ext cx="10018712" cy="27273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1"/>
          <p:cNvSpPr txBox="1"/>
          <p:nvPr>
            <p:ph idx="1" type="body"/>
          </p:nvPr>
        </p:nvSpPr>
        <p:spPr>
          <a:xfrm>
            <a:off x="1484312" y="3505200"/>
            <a:ext cx="10018713" cy="8382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560"/>
              </a:spcBef>
              <a:spcAft>
                <a:spcPts val="0"/>
              </a:spcAft>
              <a:buSzPts val="4060"/>
              <a:buNone/>
              <a:defRPr b="0" sz="2800" cap="none">
                <a:solidFill>
                  <a:schemeClr val="dk1"/>
                </a:solidFill>
              </a:defRPr>
            </a:lvl1pPr>
            <a:lvl2pPr indent="-394335" lvl="1" marL="914400" algn="l">
              <a:lnSpc>
                <a:spcPct val="100000"/>
              </a:lnSpc>
              <a:spcBef>
                <a:spcPts val="600"/>
              </a:spcBef>
              <a:spcAft>
                <a:spcPts val="0"/>
              </a:spcAft>
              <a:buSzPts val="2610"/>
              <a:buChar char="•"/>
              <a:defRPr/>
            </a:lvl2pPr>
            <a:lvl3pPr indent="-394335" lvl="2" marL="1371600" algn="l">
              <a:lnSpc>
                <a:spcPct val="100000"/>
              </a:lnSpc>
              <a:spcBef>
                <a:spcPts val="600"/>
              </a:spcBef>
              <a:spcAft>
                <a:spcPts val="0"/>
              </a:spcAft>
              <a:buSzPts val="2610"/>
              <a:buChar char="•"/>
              <a:defRPr/>
            </a:lvl3pPr>
            <a:lvl4pPr indent="-394335" lvl="3" marL="1828800" algn="l">
              <a:lnSpc>
                <a:spcPct val="100000"/>
              </a:lnSpc>
              <a:spcBef>
                <a:spcPts val="600"/>
              </a:spcBef>
              <a:spcAft>
                <a:spcPts val="0"/>
              </a:spcAft>
              <a:buSzPts val="2610"/>
              <a:buChar char="•"/>
              <a:defRPr/>
            </a:lvl4pPr>
            <a:lvl5pPr indent="-394335" lvl="4" marL="2286000" algn="l">
              <a:lnSpc>
                <a:spcPct val="100000"/>
              </a:lnSpc>
              <a:spcBef>
                <a:spcPts val="600"/>
              </a:spcBef>
              <a:spcAft>
                <a:spcPts val="0"/>
              </a:spcAft>
              <a:buSzPts val="2610"/>
              <a:buChar char="•"/>
              <a:defRPr/>
            </a:lvl5pPr>
            <a:lvl6pPr indent="-394335" lvl="5" marL="2743200" algn="l">
              <a:lnSpc>
                <a:spcPct val="100000"/>
              </a:lnSpc>
              <a:spcBef>
                <a:spcPts val="600"/>
              </a:spcBef>
              <a:spcAft>
                <a:spcPts val="0"/>
              </a:spcAft>
              <a:buSzPts val="2610"/>
              <a:buChar char="•"/>
              <a:defRPr/>
            </a:lvl6pPr>
            <a:lvl7pPr indent="-394335" lvl="6" marL="3200400" algn="l">
              <a:lnSpc>
                <a:spcPct val="100000"/>
              </a:lnSpc>
              <a:spcBef>
                <a:spcPts val="600"/>
              </a:spcBef>
              <a:spcAft>
                <a:spcPts val="0"/>
              </a:spcAft>
              <a:buSzPts val="2610"/>
              <a:buChar char="•"/>
              <a:defRPr/>
            </a:lvl7pPr>
            <a:lvl8pPr indent="-394334" lvl="7" marL="3657600" algn="l">
              <a:lnSpc>
                <a:spcPct val="100000"/>
              </a:lnSpc>
              <a:spcBef>
                <a:spcPts val="600"/>
              </a:spcBef>
              <a:spcAft>
                <a:spcPts val="0"/>
              </a:spcAft>
              <a:buSzPts val="2610"/>
              <a:buChar char="•"/>
              <a:defRPr/>
            </a:lvl8pPr>
            <a:lvl9pPr indent="-394334" lvl="8" marL="4114800" algn="l">
              <a:lnSpc>
                <a:spcPct val="100000"/>
              </a:lnSpc>
              <a:spcBef>
                <a:spcPts val="600"/>
              </a:spcBef>
              <a:spcAft>
                <a:spcPts val="600"/>
              </a:spcAft>
              <a:buSzPts val="2610"/>
              <a:buChar char="•"/>
              <a:defRPr/>
            </a:lvl9pPr>
          </a:lstStyle>
          <a:p/>
        </p:txBody>
      </p:sp>
      <p:sp>
        <p:nvSpPr>
          <p:cNvPr id="122" name="Google Shape;122;p21"/>
          <p:cNvSpPr txBox="1"/>
          <p:nvPr>
            <p:ph idx="2" type="body"/>
          </p:nvPr>
        </p:nvSpPr>
        <p:spPr>
          <a:xfrm>
            <a:off x="1484311" y="4343400"/>
            <a:ext cx="10018713" cy="1447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2610"/>
              <a:buNone/>
              <a:defRPr sz="1800">
                <a:solidFill>
                  <a:schemeClr val="dk1"/>
                </a:solidFill>
              </a:defRPr>
            </a:lvl1pPr>
            <a:lvl2pPr indent="-228600" lvl="1" marL="914400" algn="l">
              <a:lnSpc>
                <a:spcPct val="100000"/>
              </a:lnSpc>
              <a:spcBef>
                <a:spcPts val="600"/>
              </a:spcBef>
              <a:spcAft>
                <a:spcPts val="0"/>
              </a:spcAft>
              <a:buSzPts val="2610"/>
              <a:buNone/>
              <a:defRPr sz="1800">
                <a:solidFill>
                  <a:srgbClr val="888888"/>
                </a:solidFill>
              </a:defRPr>
            </a:lvl2pPr>
            <a:lvl3pPr indent="-228600" lvl="2" marL="1371600" algn="l">
              <a:lnSpc>
                <a:spcPct val="100000"/>
              </a:lnSpc>
              <a:spcBef>
                <a:spcPts val="600"/>
              </a:spcBef>
              <a:spcAft>
                <a:spcPts val="0"/>
              </a:spcAft>
              <a:buSzPts val="2320"/>
              <a:buNone/>
              <a:defRPr sz="1600">
                <a:solidFill>
                  <a:srgbClr val="888888"/>
                </a:solidFill>
              </a:defRPr>
            </a:lvl3pPr>
            <a:lvl4pPr indent="-228600" lvl="3" marL="1828800" algn="l">
              <a:lnSpc>
                <a:spcPct val="100000"/>
              </a:lnSpc>
              <a:spcBef>
                <a:spcPts val="600"/>
              </a:spcBef>
              <a:spcAft>
                <a:spcPts val="0"/>
              </a:spcAft>
              <a:buSzPts val="2030"/>
              <a:buNone/>
              <a:defRPr sz="1400">
                <a:solidFill>
                  <a:srgbClr val="888888"/>
                </a:solidFill>
              </a:defRPr>
            </a:lvl4pPr>
            <a:lvl5pPr indent="-228600" lvl="4" marL="2286000" algn="l">
              <a:lnSpc>
                <a:spcPct val="100000"/>
              </a:lnSpc>
              <a:spcBef>
                <a:spcPts val="600"/>
              </a:spcBef>
              <a:spcAft>
                <a:spcPts val="0"/>
              </a:spcAft>
              <a:buSzPts val="2030"/>
              <a:buNone/>
              <a:defRPr sz="1400">
                <a:solidFill>
                  <a:srgbClr val="888888"/>
                </a:solidFill>
              </a:defRPr>
            </a:lvl5pPr>
            <a:lvl6pPr indent="-228600" lvl="5" marL="2743200" algn="l">
              <a:lnSpc>
                <a:spcPct val="100000"/>
              </a:lnSpc>
              <a:spcBef>
                <a:spcPts val="600"/>
              </a:spcBef>
              <a:spcAft>
                <a:spcPts val="0"/>
              </a:spcAft>
              <a:buSzPts val="2030"/>
              <a:buNone/>
              <a:defRPr sz="1400">
                <a:solidFill>
                  <a:srgbClr val="888888"/>
                </a:solidFill>
              </a:defRPr>
            </a:lvl6pPr>
            <a:lvl7pPr indent="-228600" lvl="6" marL="3200400" algn="l">
              <a:lnSpc>
                <a:spcPct val="100000"/>
              </a:lnSpc>
              <a:spcBef>
                <a:spcPts val="600"/>
              </a:spcBef>
              <a:spcAft>
                <a:spcPts val="0"/>
              </a:spcAft>
              <a:buSzPts val="2030"/>
              <a:buNone/>
              <a:defRPr sz="1400">
                <a:solidFill>
                  <a:srgbClr val="888888"/>
                </a:solidFill>
              </a:defRPr>
            </a:lvl7pPr>
            <a:lvl8pPr indent="-228600" lvl="7" marL="3657600" algn="l">
              <a:lnSpc>
                <a:spcPct val="100000"/>
              </a:lnSpc>
              <a:spcBef>
                <a:spcPts val="600"/>
              </a:spcBef>
              <a:spcAft>
                <a:spcPts val="0"/>
              </a:spcAft>
              <a:buSzPts val="2030"/>
              <a:buNone/>
              <a:defRPr sz="1400">
                <a:solidFill>
                  <a:srgbClr val="888888"/>
                </a:solidFill>
              </a:defRPr>
            </a:lvl8pPr>
            <a:lvl9pPr indent="-228600" lvl="8" marL="4114800" algn="l">
              <a:lnSpc>
                <a:spcPct val="100000"/>
              </a:lnSpc>
              <a:spcBef>
                <a:spcPts val="600"/>
              </a:spcBef>
              <a:spcAft>
                <a:spcPts val="600"/>
              </a:spcAft>
              <a:buSzPts val="2030"/>
              <a:buNone/>
              <a:defRPr sz="1400">
                <a:solidFill>
                  <a:srgbClr val="888888"/>
                </a:solidFill>
              </a:defRPr>
            </a:lvl9pPr>
          </a:lstStyle>
          <a:p/>
        </p:txBody>
      </p:sp>
      <p:sp>
        <p:nvSpPr>
          <p:cNvPr id="123" name="Google Shape;123;p21"/>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1"/>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1"/>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6" name="Shape 126"/>
        <p:cNvGrpSpPr/>
        <p:nvPr/>
      </p:nvGrpSpPr>
      <p:grpSpPr>
        <a:xfrm>
          <a:off x="0" y="0"/>
          <a:ext cx="0" cy="0"/>
          <a:chOff x="0" y="0"/>
          <a:chExt cx="0" cy="0"/>
        </a:xfrm>
      </p:grpSpPr>
      <p:sp>
        <p:nvSpPr>
          <p:cNvPr id="127" name="Google Shape;127;p22"/>
          <p:cNvSpPr txBox="1"/>
          <p:nvPr>
            <p:ph type="title"/>
          </p:nvPr>
        </p:nvSpPr>
        <p:spPr>
          <a:xfrm>
            <a:off x="1484311" y="685800"/>
            <a:ext cx="10018713" cy="175259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2"/>
          <p:cNvSpPr txBox="1"/>
          <p:nvPr>
            <p:ph idx="1" type="body"/>
          </p:nvPr>
        </p:nvSpPr>
        <p:spPr>
          <a:xfrm rot="5400000">
            <a:off x="4931566" y="-780257"/>
            <a:ext cx="3124201" cy="10018713"/>
          </a:xfrm>
          <a:prstGeom prst="rect">
            <a:avLst/>
          </a:prstGeom>
          <a:noFill/>
          <a:ln>
            <a:noFill/>
          </a:ln>
        </p:spPr>
        <p:txBody>
          <a:bodyPr anchorCtr="0" anchor="t" bIns="45700" lIns="91425" spcFirstLastPara="1" rIns="91425" wrap="square" tIns="45700">
            <a:normAutofit/>
          </a:bodyPr>
          <a:lstStyle>
            <a:lvl1pPr indent="-394335" lvl="0" marL="457200" algn="l">
              <a:lnSpc>
                <a:spcPct val="100000"/>
              </a:lnSpc>
              <a:spcBef>
                <a:spcPts val="360"/>
              </a:spcBef>
              <a:spcAft>
                <a:spcPts val="0"/>
              </a:spcAft>
              <a:buSzPts val="2610"/>
              <a:buChar char="•"/>
              <a:defRPr/>
            </a:lvl1pPr>
            <a:lvl2pPr indent="-394335" lvl="1" marL="914400" algn="l">
              <a:lnSpc>
                <a:spcPct val="100000"/>
              </a:lnSpc>
              <a:spcBef>
                <a:spcPts val="600"/>
              </a:spcBef>
              <a:spcAft>
                <a:spcPts val="0"/>
              </a:spcAft>
              <a:buSzPts val="2610"/>
              <a:buChar char="•"/>
              <a:defRPr/>
            </a:lvl2pPr>
            <a:lvl3pPr indent="-394335" lvl="2" marL="1371600" algn="l">
              <a:lnSpc>
                <a:spcPct val="100000"/>
              </a:lnSpc>
              <a:spcBef>
                <a:spcPts val="600"/>
              </a:spcBef>
              <a:spcAft>
                <a:spcPts val="0"/>
              </a:spcAft>
              <a:buSzPts val="2610"/>
              <a:buChar char="•"/>
              <a:defRPr/>
            </a:lvl3pPr>
            <a:lvl4pPr indent="-394335" lvl="3" marL="1828800" algn="l">
              <a:lnSpc>
                <a:spcPct val="100000"/>
              </a:lnSpc>
              <a:spcBef>
                <a:spcPts val="600"/>
              </a:spcBef>
              <a:spcAft>
                <a:spcPts val="0"/>
              </a:spcAft>
              <a:buSzPts val="2610"/>
              <a:buChar char="•"/>
              <a:defRPr/>
            </a:lvl4pPr>
            <a:lvl5pPr indent="-394335" lvl="4" marL="2286000" algn="l">
              <a:lnSpc>
                <a:spcPct val="100000"/>
              </a:lnSpc>
              <a:spcBef>
                <a:spcPts val="600"/>
              </a:spcBef>
              <a:spcAft>
                <a:spcPts val="0"/>
              </a:spcAft>
              <a:buSzPts val="2610"/>
              <a:buChar char="•"/>
              <a:defRPr/>
            </a:lvl5pPr>
            <a:lvl6pPr indent="-394335" lvl="5" marL="2743200" algn="l">
              <a:lnSpc>
                <a:spcPct val="100000"/>
              </a:lnSpc>
              <a:spcBef>
                <a:spcPts val="600"/>
              </a:spcBef>
              <a:spcAft>
                <a:spcPts val="0"/>
              </a:spcAft>
              <a:buSzPts val="2610"/>
              <a:buChar char="•"/>
              <a:defRPr/>
            </a:lvl6pPr>
            <a:lvl7pPr indent="-394335" lvl="6" marL="3200400" algn="l">
              <a:lnSpc>
                <a:spcPct val="100000"/>
              </a:lnSpc>
              <a:spcBef>
                <a:spcPts val="600"/>
              </a:spcBef>
              <a:spcAft>
                <a:spcPts val="0"/>
              </a:spcAft>
              <a:buSzPts val="2610"/>
              <a:buChar char="•"/>
              <a:defRPr/>
            </a:lvl7pPr>
            <a:lvl8pPr indent="-394334" lvl="7" marL="3657600" algn="l">
              <a:lnSpc>
                <a:spcPct val="100000"/>
              </a:lnSpc>
              <a:spcBef>
                <a:spcPts val="600"/>
              </a:spcBef>
              <a:spcAft>
                <a:spcPts val="0"/>
              </a:spcAft>
              <a:buSzPts val="2610"/>
              <a:buChar char="•"/>
              <a:defRPr/>
            </a:lvl8pPr>
            <a:lvl9pPr indent="-394334" lvl="8" marL="4114800" algn="l">
              <a:lnSpc>
                <a:spcPct val="100000"/>
              </a:lnSpc>
              <a:spcBef>
                <a:spcPts val="600"/>
              </a:spcBef>
              <a:spcAft>
                <a:spcPts val="600"/>
              </a:spcAft>
              <a:buSzPts val="2610"/>
              <a:buChar char="•"/>
              <a:defRPr/>
            </a:lvl9pPr>
          </a:lstStyle>
          <a:p/>
        </p:txBody>
      </p:sp>
      <p:sp>
        <p:nvSpPr>
          <p:cNvPr id="129" name="Google Shape;129;p22"/>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22"/>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22"/>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2" name="Shape 132"/>
        <p:cNvGrpSpPr/>
        <p:nvPr/>
      </p:nvGrpSpPr>
      <p:grpSpPr>
        <a:xfrm>
          <a:off x="0" y="0"/>
          <a:ext cx="0" cy="0"/>
          <a:chOff x="0" y="0"/>
          <a:chExt cx="0" cy="0"/>
        </a:xfrm>
      </p:grpSpPr>
      <p:sp>
        <p:nvSpPr>
          <p:cNvPr id="133" name="Google Shape;133;p23"/>
          <p:cNvSpPr txBox="1"/>
          <p:nvPr>
            <p:ph type="title"/>
          </p:nvPr>
        </p:nvSpPr>
        <p:spPr>
          <a:xfrm rot="5400000">
            <a:off x="8065140" y="2353315"/>
            <a:ext cx="5105400" cy="177036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3"/>
          <p:cNvSpPr txBox="1"/>
          <p:nvPr>
            <p:ph idx="1" type="body"/>
          </p:nvPr>
        </p:nvSpPr>
        <p:spPr>
          <a:xfrm rot="5400000">
            <a:off x="2941483" y="-771371"/>
            <a:ext cx="5105400" cy="8019742"/>
          </a:xfrm>
          <a:prstGeom prst="rect">
            <a:avLst/>
          </a:prstGeom>
          <a:noFill/>
          <a:ln>
            <a:noFill/>
          </a:ln>
        </p:spPr>
        <p:txBody>
          <a:bodyPr anchorCtr="0" anchor="t" bIns="45700" lIns="91425" spcFirstLastPara="1" rIns="91425" wrap="square" tIns="45700">
            <a:normAutofit/>
          </a:bodyPr>
          <a:lstStyle>
            <a:lvl1pPr indent="-394335" lvl="0" marL="457200" algn="l">
              <a:lnSpc>
                <a:spcPct val="100000"/>
              </a:lnSpc>
              <a:spcBef>
                <a:spcPts val="360"/>
              </a:spcBef>
              <a:spcAft>
                <a:spcPts val="0"/>
              </a:spcAft>
              <a:buSzPts val="2610"/>
              <a:buChar char="•"/>
              <a:defRPr/>
            </a:lvl1pPr>
            <a:lvl2pPr indent="-394335" lvl="1" marL="914400" algn="l">
              <a:lnSpc>
                <a:spcPct val="100000"/>
              </a:lnSpc>
              <a:spcBef>
                <a:spcPts val="600"/>
              </a:spcBef>
              <a:spcAft>
                <a:spcPts val="0"/>
              </a:spcAft>
              <a:buSzPts val="2610"/>
              <a:buChar char="•"/>
              <a:defRPr/>
            </a:lvl2pPr>
            <a:lvl3pPr indent="-394335" lvl="2" marL="1371600" algn="l">
              <a:lnSpc>
                <a:spcPct val="100000"/>
              </a:lnSpc>
              <a:spcBef>
                <a:spcPts val="600"/>
              </a:spcBef>
              <a:spcAft>
                <a:spcPts val="0"/>
              </a:spcAft>
              <a:buSzPts val="2610"/>
              <a:buChar char="•"/>
              <a:defRPr/>
            </a:lvl3pPr>
            <a:lvl4pPr indent="-394335" lvl="3" marL="1828800" algn="l">
              <a:lnSpc>
                <a:spcPct val="100000"/>
              </a:lnSpc>
              <a:spcBef>
                <a:spcPts val="600"/>
              </a:spcBef>
              <a:spcAft>
                <a:spcPts val="0"/>
              </a:spcAft>
              <a:buSzPts val="2610"/>
              <a:buChar char="•"/>
              <a:defRPr/>
            </a:lvl4pPr>
            <a:lvl5pPr indent="-394335" lvl="4" marL="2286000" algn="l">
              <a:lnSpc>
                <a:spcPct val="100000"/>
              </a:lnSpc>
              <a:spcBef>
                <a:spcPts val="600"/>
              </a:spcBef>
              <a:spcAft>
                <a:spcPts val="0"/>
              </a:spcAft>
              <a:buSzPts val="2610"/>
              <a:buChar char="•"/>
              <a:defRPr/>
            </a:lvl5pPr>
            <a:lvl6pPr indent="-394335" lvl="5" marL="2743200" algn="l">
              <a:lnSpc>
                <a:spcPct val="100000"/>
              </a:lnSpc>
              <a:spcBef>
                <a:spcPts val="600"/>
              </a:spcBef>
              <a:spcAft>
                <a:spcPts val="0"/>
              </a:spcAft>
              <a:buSzPts val="2610"/>
              <a:buChar char="•"/>
              <a:defRPr/>
            </a:lvl6pPr>
            <a:lvl7pPr indent="-394335" lvl="6" marL="3200400" algn="l">
              <a:lnSpc>
                <a:spcPct val="100000"/>
              </a:lnSpc>
              <a:spcBef>
                <a:spcPts val="600"/>
              </a:spcBef>
              <a:spcAft>
                <a:spcPts val="0"/>
              </a:spcAft>
              <a:buSzPts val="2610"/>
              <a:buChar char="•"/>
              <a:defRPr/>
            </a:lvl7pPr>
            <a:lvl8pPr indent="-394334" lvl="7" marL="3657600" algn="l">
              <a:lnSpc>
                <a:spcPct val="100000"/>
              </a:lnSpc>
              <a:spcBef>
                <a:spcPts val="600"/>
              </a:spcBef>
              <a:spcAft>
                <a:spcPts val="0"/>
              </a:spcAft>
              <a:buSzPts val="2610"/>
              <a:buChar char="•"/>
              <a:defRPr/>
            </a:lvl8pPr>
            <a:lvl9pPr indent="-394334" lvl="8" marL="4114800" algn="l">
              <a:lnSpc>
                <a:spcPct val="100000"/>
              </a:lnSpc>
              <a:spcBef>
                <a:spcPts val="600"/>
              </a:spcBef>
              <a:spcAft>
                <a:spcPts val="600"/>
              </a:spcAft>
              <a:buSzPts val="2610"/>
              <a:buChar char="•"/>
              <a:defRPr/>
            </a:lvl9pPr>
          </a:lstStyle>
          <a:p/>
        </p:txBody>
      </p:sp>
      <p:sp>
        <p:nvSpPr>
          <p:cNvPr id="135" name="Google Shape;135;p23"/>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3"/>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3"/>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10"/>
          <p:cNvSpPr txBox="1"/>
          <p:nvPr>
            <p:ph type="title"/>
          </p:nvPr>
        </p:nvSpPr>
        <p:spPr>
          <a:xfrm>
            <a:off x="1484311" y="685800"/>
            <a:ext cx="10018713" cy="175259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
          <p:cNvSpPr txBox="1"/>
          <p:nvPr>
            <p:ph idx="1" type="body"/>
          </p:nvPr>
        </p:nvSpPr>
        <p:spPr>
          <a:xfrm>
            <a:off x="1484312" y="2666999"/>
            <a:ext cx="4895055" cy="3124201"/>
          </a:xfrm>
          <a:prstGeom prst="rect">
            <a:avLst/>
          </a:prstGeom>
          <a:noFill/>
          <a:ln>
            <a:noFill/>
          </a:ln>
        </p:spPr>
        <p:txBody>
          <a:bodyPr anchorCtr="0" anchor="ctr" bIns="45700" lIns="91425" spcFirstLastPara="1" rIns="91425" wrap="square" tIns="45700">
            <a:normAutofit/>
          </a:bodyPr>
          <a:lstStyle>
            <a:lvl1pPr indent="-394335" lvl="0" marL="457200" algn="l">
              <a:lnSpc>
                <a:spcPct val="100000"/>
              </a:lnSpc>
              <a:spcBef>
                <a:spcPts val="360"/>
              </a:spcBef>
              <a:spcAft>
                <a:spcPts val="0"/>
              </a:spcAft>
              <a:buSzPts val="2610"/>
              <a:buChar char="•"/>
              <a:defRPr sz="1800"/>
            </a:lvl1pPr>
            <a:lvl2pPr indent="-375919" lvl="1" marL="914400" algn="l">
              <a:lnSpc>
                <a:spcPct val="100000"/>
              </a:lnSpc>
              <a:spcBef>
                <a:spcPts val="600"/>
              </a:spcBef>
              <a:spcAft>
                <a:spcPts val="0"/>
              </a:spcAft>
              <a:buSzPts val="2320"/>
              <a:buChar char="•"/>
              <a:defRPr sz="1600"/>
            </a:lvl2pPr>
            <a:lvl3pPr indent="-357505" lvl="2" marL="1371600" algn="l">
              <a:lnSpc>
                <a:spcPct val="100000"/>
              </a:lnSpc>
              <a:spcBef>
                <a:spcPts val="600"/>
              </a:spcBef>
              <a:spcAft>
                <a:spcPts val="0"/>
              </a:spcAft>
              <a:buSzPts val="2030"/>
              <a:buChar char="•"/>
              <a:defRPr sz="1400"/>
            </a:lvl3pPr>
            <a:lvl4pPr indent="-339089" lvl="3" marL="1828800" algn="l">
              <a:lnSpc>
                <a:spcPct val="100000"/>
              </a:lnSpc>
              <a:spcBef>
                <a:spcPts val="600"/>
              </a:spcBef>
              <a:spcAft>
                <a:spcPts val="0"/>
              </a:spcAft>
              <a:buSzPts val="1740"/>
              <a:buChar char="•"/>
              <a:defRPr sz="1200"/>
            </a:lvl4pPr>
            <a:lvl5pPr indent="-339089" lvl="4" marL="2286000" algn="l">
              <a:lnSpc>
                <a:spcPct val="100000"/>
              </a:lnSpc>
              <a:spcBef>
                <a:spcPts val="600"/>
              </a:spcBef>
              <a:spcAft>
                <a:spcPts val="0"/>
              </a:spcAft>
              <a:buSzPts val="1740"/>
              <a:buChar char="•"/>
              <a:defRPr sz="1200"/>
            </a:lvl5pPr>
            <a:lvl6pPr indent="-339089" lvl="5" marL="2743200" algn="l">
              <a:lnSpc>
                <a:spcPct val="100000"/>
              </a:lnSpc>
              <a:spcBef>
                <a:spcPts val="600"/>
              </a:spcBef>
              <a:spcAft>
                <a:spcPts val="0"/>
              </a:spcAft>
              <a:buSzPts val="1740"/>
              <a:buChar char="•"/>
              <a:defRPr sz="1200"/>
            </a:lvl6pPr>
            <a:lvl7pPr indent="-339089" lvl="6" marL="3200400" algn="l">
              <a:lnSpc>
                <a:spcPct val="100000"/>
              </a:lnSpc>
              <a:spcBef>
                <a:spcPts val="600"/>
              </a:spcBef>
              <a:spcAft>
                <a:spcPts val="0"/>
              </a:spcAft>
              <a:buSzPts val="1740"/>
              <a:buChar char="•"/>
              <a:defRPr sz="1200"/>
            </a:lvl7pPr>
            <a:lvl8pPr indent="-339090" lvl="7" marL="3657600" algn="l">
              <a:lnSpc>
                <a:spcPct val="100000"/>
              </a:lnSpc>
              <a:spcBef>
                <a:spcPts val="600"/>
              </a:spcBef>
              <a:spcAft>
                <a:spcPts val="0"/>
              </a:spcAft>
              <a:buSzPts val="1740"/>
              <a:buChar char="•"/>
              <a:defRPr sz="1200"/>
            </a:lvl8pPr>
            <a:lvl9pPr indent="-339090" lvl="8" marL="4114800" algn="l">
              <a:lnSpc>
                <a:spcPct val="100000"/>
              </a:lnSpc>
              <a:spcBef>
                <a:spcPts val="600"/>
              </a:spcBef>
              <a:spcAft>
                <a:spcPts val="600"/>
              </a:spcAft>
              <a:buSzPts val="1740"/>
              <a:buChar char="•"/>
              <a:defRPr sz="1200"/>
            </a:lvl9pPr>
          </a:lstStyle>
          <a:p/>
        </p:txBody>
      </p:sp>
      <p:sp>
        <p:nvSpPr>
          <p:cNvPr id="34" name="Google Shape;34;p10"/>
          <p:cNvSpPr txBox="1"/>
          <p:nvPr>
            <p:ph idx="2" type="body"/>
          </p:nvPr>
        </p:nvSpPr>
        <p:spPr>
          <a:xfrm>
            <a:off x="6607967" y="2667000"/>
            <a:ext cx="4895056" cy="3124200"/>
          </a:xfrm>
          <a:prstGeom prst="rect">
            <a:avLst/>
          </a:prstGeom>
          <a:noFill/>
          <a:ln>
            <a:noFill/>
          </a:ln>
        </p:spPr>
        <p:txBody>
          <a:bodyPr anchorCtr="0" anchor="ctr" bIns="45700" lIns="91425" spcFirstLastPara="1" rIns="91425" wrap="square" tIns="45700">
            <a:normAutofit/>
          </a:bodyPr>
          <a:lstStyle>
            <a:lvl1pPr indent="-394335" lvl="0" marL="457200" algn="l">
              <a:lnSpc>
                <a:spcPct val="100000"/>
              </a:lnSpc>
              <a:spcBef>
                <a:spcPts val="360"/>
              </a:spcBef>
              <a:spcAft>
                <a:spcPts val="0"/>
              </a:spcAft>
              <a:buSzPts val="2610"/>
              <a:buChar char="•"/>
              <a:defRPr sz="1800"/>
            </a:lvl1pPr>
            <a:lvl2pPr indent="-375919" lvl="1" marL="914400" algn="l">
              <a:lnSpc>
                <a:spcPct val="100000"/>
              </a:lnSpc>
              <a:spcBef>
                <a:spcPts val="600"/>
              </a:spcBef>
              <a:spcAft>
                <a:spcPts val="0"/>
              </a:spcAft>
              <a:buSzPts val="2320"/>
              <a:buChar char="•"/>
              <a:defRPr sz="1600"/>
            </a:lvl2pPr>
            <a:lvl3pPr indent="-357505" lvl="2" marL="1371600" algn="l">
              <a:lnSpc>
                <a:spcPct val="100000"/>
              </a:lnSpc>
              <a:spcBef>
                <a:spcPts val="600"/>
              </a:spcBef>
              <a:spcAft>
                <a:spcPts val="0"/>
              </a:spcAft>
              <a:buSzPts val="2030"/>
              <a:buChar char="•"/>
              <a:defRPr sz="1400"/>
            </a:lvl3pPr>
            <a:lvl4pPr indent="-339089" lvl="3" marL="1828800" algn="l">
              <a:lnSpc>
                <a:spcPct val="100000"/>
              </a:lnSpc>
              <a:spcBef>
                <a:spcPts val="600"/>
              </a:spcBef>
              <a:spcAft>
                <a:spcPts val="0"/>
              </a:spcAft>
              <a:buSzPts val="1740"/>
              <a:buChar char="•"/>
              <a:defRPr sz="1200"/>
            </a:lvl4pPr>
            <a:lvl5pPr indent="-339089" lvl="4" marL="2286000" algn="l">
              <a:lnSpc>
                <a:spcPct val="100000"/>
              </a:lnSpc>
              <a:spcBef>
                <a:spcPts val="600"/>
              </a:spcBef>
              <a:spcAft>
                <a:spcPts val="0"/>
              </a:spcAft>
              <a:buSzPts val="1740"/>
              <a:buChar char="•"/>
              <a:defRPr sz="1200"/>
            </a:lvl5pPr>
            <a:lvl6pPr indent="-339089" lvl="5" marL="2743200" algn="l">
              <a:lnSpc>
                <a:spcPct val="100000"/>
              </a:lnSpc>
              <a:spcBef>
                <a:spcPts val="600"/>
              </a:spcBef>
              <a:spcAft>
                <a:spcPts val="0"/>
              </a:spcAft>
              <a:buSzPts val="1740"/>
              <a:buChar char="•"/>
              <a:defRPr sz="1200"/>
            </a:lvl6pPr>
            <a:lvl7pPr indent="-339089" lvl="6" marL="3200400" algn="l">
              <a:lnSpc>
                <a:spcPct val="100000"/>
              </a:lnSpc>
              <a:spcBef>
                <a:spcPts val="600"/>
              </a:spcBef>
              <a:spcAft>
                <a:spcPts val="0"/>
              </a:spcAft>
              <a:buSzPts val="1740"/>
              <a:buChar char="•"/>
              <a:defRPr sz="1200"/>
            </a:lvl7pPr>
            <a:lvl8pPr indent="-339090" lvl="7" marL="3657600" algn="l">
              <a:lnSpc>
                <a:spcPct val="100000"/>
              </a:lnSpc>
              <a:spcBef>
                <a:spcPts val="600"/>
              </a:spcBef>
              <a:spcAft>
                <a:spcPts val="0"/>
              </a:spcAft>
              <a:buSzPts val="1740"/>
              <a:buChar char="•"/>
              <a:defRPr sz="1200"/>
            </a:lvl8pPr>
            <a:lvl9pPr indent="-339090" lvl="8" marL="4114800" algn="l">
              <a:lnSpc>
                <a:spcPct val="100000"/>
              </a:lnSpc>
              <a:spcBef>
                <a:spcPts val="600"/>
              </a:spcBef>
              <a:spcAft>
                <a:spcPts val="600"/>
              </a:spcAft>
              <a:buSzPts val="1740"/>
              <a:buChar char="•"/>
              <a:defRPr sz="1200"/>
            </a:lvl9pPr>
          </a:lstStyle>
          <a:p/>
        </p:txBody>
      </p:sp>
      <p:sp>
        <p:nvSpPr>
          <p:cNvPr id="35" name="Google Shape;35;p10"/>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0"/>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p8"/>
          <p:cNvSpPr txBox="1"/>
          <p:nvPr>
            <p:ph type="title"/>
          </p:nvPr>
        </p:nvSpPr>
        <p:spPr>
          <a:xfrm>
            <a:off x="1484311" y="685800"/>
            <a:ext cx="10018713" cy="175259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
          <p:cNvSpPr txBox="1"/>
          <p:nvPr>
            <p:ph idx="1" type="body"/>
          </p:nvPr>
        </p:nvSpPr>
        <p:spPr>
          <a:xfrm>
            <a:off x="1484310" y="2666999"/>
            <a:ext cx="10018713" cy="3124201"/>
          </a:xfrm>
          <a:prstGeom prst="rect">
            <a:avLst/>
          </a:prstGeom>
          <a:noFill/>
          <a:ln>
            <a:noFill/>
          </a:ln>
        </p:spPr>
        <p:txBody>
          <a:bodyPr anchorCtr="0" anchor="ctr" bIns="45700" lIns="91425" spcFirstLastPara="1" rIns="91425" wrap="square" tIns="45700">
            <a:normAutofit/>
          </a:bodyPr>
          <a:lstStyle>
            <a:lvl1pPr indent="-394335" lvl="0" marL="457200" algn="l">
              <a:lnSpc>
                <a:spcPct val="100000"/>
              </a:lnSpc>
              <a:spcBef>
                <a:spcPts val="360"/>
              </a:spcBef>
              <a:spcAft>
                <a:spcPts val="0"/>
              </a:spcAft>
              <a:buSzPts val="2610"/>
              <a:buChar char="•"/>
              <a:defRPr/>
            </a:lvl1pPr>
            <a:lvl2pPr indent="-394335" lvl="1" marL="914400" algn="l">
              <a:lnSpc>
                <a:spcPct val="100000"/>
              </a:lnSpc>
              <a:spcBef>
                <a:spcPts val="600"/>
              </a:spcBef>
              <a:spcAft>
                <a:spcPts val="0"/>
              </a:spcAft>
              <a:buSzPts val="2610"/>
              <a:buChar char="•"/>
              <a:defRPr/>
            </a:lvl2pPr>
            <a:lvl3pPr indent="-394335" lvl="2" marL="1371600" algn="l">
              <a:lnSpc>
                <a:spcPct val="100000"/>
              </a:lnSpc>
              <a:spcBef>
                <a:spcPts val="600"/>
              </a:spcBef>
              <a:spcAft>
                <a:spcPts val="0"/>
              </a:spcAft>
              <a:buSzPts val="2610"/>
              <a:buChar char="•"/>
              <a:defRPr/>
            </a:lvl3pPr>
            <a:lvl4pPr indent="-394335" lvl="3" marL="1828800" algn="l">
              <a:lnSpc>
                <a:spcPct val="100000"/>
              </a:lnSpc>
              <a:spcBef>
                <a:spcPts val="600"/>
              </a:spcBef>
              <a:spcAft>
                <a:spcPts val="0"/>
              </a:spcAft>
              <a:buSzPts val="2610"/>
              <a:buChar char="•"/>
              <a:defRPr/>
            </a:lvl4pPr>
            <a:lvl5pPr indent="-394335" lvl="4" marL="2286000" algn="l">
              <a:lnSpc>
                <a:spcPct val="100000"/>
              </a:lnSpc>
              <a:spcBef>
                <a:spcPts val="600"/>
              </a:spcBef>
              <a:spcAft>
                <a:spcPts val="0"/>
              </a:spcAft>
              <a:buSzPts val="2610"/>
              <a:buChar char="•"/>
              <a:defRPr/>
            </a:lvl5pPr>
            <a:lvl6pPr indent="-394335" lvl="5" marL="2743200" algn="l">
              <a:lnSpc>
                <a:spcPct val="100000"/>
              </a:lnSpc>
              <a:spcBef>
                <a:spcPts val="600"/>
              </a:spcBef>
              <a:spcAft>
                <a:spcPts val="0"/>
              </a:spcAft>
              <a:buSzPts val="2610"/>
              <a:buChar char="•"/>
              <a:defRPr/>
            </a:lvl6pPr>
            <a:lvl7pPr indent="-394335" lvl="6" marL="3200400" algn="l">
              <a:lnSpc>
                <a:spcPct val="100000"/>
              </a:lnSpc>
              <a:spcBef>
                <a:spcPts val="600"/>
              </a:spcBef>
              <a:spcAft>
                <a:spcPts val="0"/>
              </a:spcAft>
              <a:buSzPts val="2610"/>
              <a:buChar char="•"/>
              <a:defRPr/>
            </a:lvl7pPr>
            <a:lvl8pPr indent="-394334" lvl="7" marL="3657600" algn="l">
              <a:lnSpc>
                <a:spcPct val="100000"/>
              </a:lnSpc>
              <a:spcBef>
                <a:spcPts val="600"/>
              </a:spcBef>
              <a:spcAft>
                <a:spcPts val="0"/>
              </a:spcAft>
              <a:buSzPts val="2610"/>
              <a:buChar char="•"/>
              <a:defRPr/>
            </a:lvl8pPr>
            <a:lvl9pPr indent="-394334" lvl="8" marL="4114800" algn="l">
              <a:lnSpc>
                <a:spcPct val="100000"/>
              </a:lnSpc>
              <a:spcBef>
                <a:spcPts val="600"/>
              </a:spcBef>
              <a:spcAft>
                <a:spcPts val="600"/>
              </a:spcAft>
              <a:buSzPts val="2610"/>
              <a:buChar char="•"/>
              <a:defRPr/>
            </a:lvl9pPr>
          </a:lstStyle>
          <a:p/>
        </p:txBody>
      </p:sp>
      <p:sp>
        <p:nvSpPr>
          <p:cNvPr id="41" name="Google Shape;41;p8"/>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
          <p:cNvSpPr txBox="1"/>
          <p:nvPr>
            <p:ph idx="12" type="sldNum"/>
          </p:nvPr>
        </p:nvSpPr>
        <p:spPr>
          <a:xfrm>
            <a:off x="10951856" y="5867131"/>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9"/>
          <p:cNvSpPr txBox="1"/>
          <p:nvPr>
            <p:ph type="title"/>
          </p:nvPr>
        </p:nvSpPr>
        <p:spPr>
          <a:xfrm>
            <a:off x="2572279" y="2666999"/>
            <a:ext cx="8930747" cy="2110382"/>
          </a:xfrm>
          <a:prstGeom prst="rect">
            <a:avLst/>
          </a:prstGeom>
          <a:noFill/>
          <a:ln>
            <a:noFill/>
          </a:ln>
        </p:spPr>
        <p:txBody>
          <a:bodyPr anchorCtr="0" anchor="b" bIns="45700" lIns="91425" spcFirstLastPara="1" rIns="91425" wrap="square" tIns="45700">
            <a:normAutofit/>
          </a:bodyPr>
          <a:lstStyle>
            <a:lvl1pPr lvl="0" algn="r">
              <a:lnSpc>
                <a:spcPct val="100000"/>
              </a:lnSpc>
              <a:spcBef>
                <a:spcPts val="0"/>
              </a:spcBef>
              <a:spcAft>
                <a:spcPts val="0"/>
              </a:spcAft>
              <a:buClr>
                <a:schemeClr val="dk1"/>
              </a:buClr>
              <a:buSzPts val="4000"/>
              <a:buFont typeface="Corbel"/>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9"/>
          <p:cNvSpPr txBox="1"/>
          <p:nvPr>
            <p:ph idx="1" type="body"/>
          </p:nvPr>
        </p:nvSpPr>
        <p:spPr>
          <a:xfrm>
            <a:off x="2572278" y="4777381"/>
            <a:ext cx="8930748" cy="860400"/>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400"/>
              </a:spcBef>
              <a:spcAft>
                <a:spcPts val="0"/>
              </a:spcAft>
              <a:buSzPts val="2900"/>
              <a:buNone/>
              <a:defRPr sz="2000">
                <a:solidFill>
                  <a:schemeClr val="dk1"/>
                </a:solidFill>
              </a:defRPr>
            </a:lvl1pPr>
            <a:lvl2pPr indent="-228600" lvl="1" marL="914400" algn="l">
              <a:lnSpc>
                <a:spcPct val="100000"/>
              </a:lnSpc>
              <a:spcBef>
                <a:spcPts val="600"/>
              </a:spcBef>
              <a:spcAft>
                <a:spcPts val="0"/>
              </a:spcAft>
              <a:buSzPts val="2610"/>
              <a:buNone/>
              <a:defRPr sz="1800">
                <a:solidFill>
                  <a:srgbClr val="888888"/>
                </a:solidFill>
              </a:defRPr>
            </a:lvl2pPr>
            <a:lvl3pPr indent="-228600" lvl="2" marL="1371600" algn="l">
              <a:lnSpc>
                <a:spcPct val="100000"/>
              </a:lnSpc>
              <a:spcBef>
                <a:spcPts val="600"/>
              </a:spcBef>
              <a:spcAft>
                <a:spcPts val="0"/>
              </a:spcAft>
              <a:buSzPts val="2320"/>
              <a:buNone/>
              <a:defRPr sz="1600">
                <a:solidFill>
                  <a:srgbClr val="888888"/>
                </a:solidFill>
              </a:defRPr>
            </a:lvl3pPr>
            <a:lvl4pPr indent="-228600" lvl="3" marL="1828800" algn="l">
              <a:lnSpc>
                <a:spcPct val="100000"/>
              </a:lnSpc>
              <a:spcBef>
                <a:spcPts val="600"/>
              </a:spcBef>
              <a:spcAft>
                <a:spcPts val="0"/>
              </a:spcAft>
              <a:buSzPts val="2030"/>
              <a:buNone/>
              <a:defRPr sz="1400">
                <a:solidFill>
                  <a:srgbClr val="888888"/>
                </a:solidFill>
              </a:defRPr>
            </a:lvl4pPr>
            <a:lvl5pPr indent="-228600" lvl="4" marL="2286000" algn="l">
              <a:lnSpc>
                <a:spcPct val="100000"/>
              </a:lnSpc>
              <a:spcBef>
                <a:spcPts val="600"/>
              </a:spcBef>
              <a:spcAft>
                <a:spcPts val="0"/>
              </a:spcAft>
              <a:buSzPts val="2030"/>
              <a:buNone/>
              <a:defRPr sz="1400">
                <a:solidFill>
                  <a:srgbClr val="888888"/>
                </a:solidFill>
              </a:defRPr>
            </a:lvl5pPr>
            <a:lvl6pPr indent="-228600" lvl="5" marL="2743200" algn="l">
              <a:lnSpc>
                <a:spcPct val="100000"/>
              </a:lnSpc>
              <a:spcBef>
                <a:spcPts val="600"/>
              </a:spcBef>
              <a:spcAft>
                <a:spcPts val="0"/>
              </a:spcAft>
              <a:buSzPts val="2030"/>
              <a:buNone/>
              <a:defRPr sz="1400">
                <a:solidFill>
                  <a:srgbClr val="888888"/>
                </a:solidFill>
              </a:defRPr>
            </a:lvl6pPr>
            <a:lvl7pPr indent="-228600" lvl="6" marL="3200400" algn="l">
              <a:lnSpc>
                <a:spcPct val="100000"/>
              </a:lnSpc>
              <a:spcBef>
                <a:spcPts val="600"/>
              </a:spcBef>
              <a:spcAft>
                <a:spcPts val="0"/>
              </a:spcAft>
              <a:buSzPts val="2030"/>
              <a:buNone/>
              <a:defRPr sz="1400">
                <a:solidFill>
                  <a:srgbClr val="888888"/>
                </a:solidFill>
              </a:defRPr>
            </a:lvl7pPr>
            <a:lvl8pPr indent="-228600" lvl="7" marL="3657600" algn="l">
              <a:lnSpc>
                <a:spcPct val="100000"/>
              </a:lnSpc>
              <a:spcBef>
                <a:spcPts val="600"/>
              </a:spcBef>
              <a:spcAft>
                <a:spcPts val="0"/>
              </a:spcAft>
              <a:buSzPts val="2030"/>
              <a:buNone/>
              <a:defRPr sz="1400">
                <a:solidFill>
                  <a:srgbClr val="888888"/>
                </a:solidFill>
              </a:defRPr>
            </a:lvl8pPr>
            <a:lvl9pPr indent="-228600" lvl="8" marL="4114800" algn="l">
              <a:lnSpc>
                <a:spcPct val="100000"/>
              </a:lnSpc>
              <a:spcBef>
                <a:spcPts val="600"/>
              </a:spcBef>
              <a:spcAft>
                <a:spcPts val="600"/>
              </a:spcAft>
              <a:buSzPts val="2030"/>
              <a:buNone/>
              <a:defRPr sz="1400">
                <a:solidFill>
                  <a:srgbClr val="888888"/>
                </a:solidFill>
              </a:defRPr>
            </a:lvl9pPr>
          </a:lstStyle>
          <a:p/>
        </p:txBody>
      </p:sp>
      <p:sp>
        <p:nvSpPr>
          <p:cNvPr id="47" name="Google Shape;47;p9"/>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1"/>
          <p:cNvSpPr txBox="1"/>
          <p:nvPr>
            <p:ph type="title"/>
          </p:nvPr>
        </p:nvSpPr>
        <p:spPr>
          <a:xfrm>
            <a:off x="1484311" y="685800"/>
            <a:ext cx="10018713" cy="175259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
          <p:cNvSpPr txBox="1"/>
          <p:nvPr>
            <p:ph idx="1" type="body"/>
          </p:nvPr>
        </p:nvSpPr>
        <p:spPr>
          <a:xfrm>
            <a:off x="1772179" y="2658533"/>
            <a:ext cx="460718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60"/>
              </a:spcBef>
              <a:spcAft>
                <a:spcPts val="0"/>
              </a:spcAft>
              <a:buSzPts val="4060"/>
              <a:buNone/>
              <a:defRPr b="0" sz="2800">
                <a:solidFill>
                  <a:srgbClr val="366092"/>
                </a:solidFill>
              </a:defRPr>
            </a:lvl1pPr>
            <a:lvl2pPr indent="-228600" lvl="1" marL="914400" algn="l">
              <a:lnSpc>
                <a:spcPct val="100000"/>
              </a:lnSpc>
              <a:spcBef>
                <a:spcPts val="600"/>
              </a:spcBef>
              <a:spcAft>
                <a:spcPts val="0"/>
              </a:spcAft>
              <a:buSzPts val="2900"/>
              <a:buNone/>
              <a:defRPr b="1" sz="2000"/>
            </a:lvl2pPr>
            <a:lvl3pPr indent="-228600" lvl="2" marL="1371600" algn="l">
              <a:lnSpc>
                <a:spcPct val="100000"/>
              </a:lnSpc>
              <a:spcBef>
                <a:spcPts val="600"/>
              </a:spcBef>
              <a:spcAft>
                <a:spcPts val="0"/>
              </a:spcAft>
              <a:buSzPts val="2610"/>
              <a:buNone/>
              <a:defRPr b="1" sz="1800"/>
            </a:lvl3pPr>
            <a:lvl4pPr indent="-228600" lvl="3" marL="1828800" algn="l">
              <a:lnSpc>
                <a:spcPct val="100000"/>
              </a:lnSpc>
              <a:spcBef>
                <a:spcPts val="600"/>
              </a:spcBef>
              <a:spcAft>
                <a:spcPts val="0"/>
              </a:spcAft>
              <a:buSzPts val="2320"/>
              <a:buNone/>
              <a:defRPr b="1" sz="1600"/>
            </a:lvl4pPr>
            <a:lvl5pPr indent="-228600" lvl="4" marL="2286000" algn="l">
              <a:lnSpc>
                <a:spcPct val="100000"/>
              </a:lnSpc>
              <a:spcBef>
                <a:spcPts val="600"/>
              </a:spcBef>
              <a:spcAft>
                <a:spcPts val="0"/>
              </a:spcAft>
              <a:buSzPts val="2320"/>
              <a:buNone/>
              <a:defRPr b="1" sz="1600"/>
            </a:lvl5pPr>
            <a:lvl6pPr indent="-228600" lvl="5" marL="2743200" algn="l">
              <a:lnSpc>
                <a:spcPct val="100000"/>
              </a:lnSpc>
              <a:spcBef>
                <a:spcPts val="600"/>
              </a:spcBef>
              <a:spcAft>
                <a:spcPts val="0"/>
              </a:spcAft>
              <a:buSzPts val="2320"/>
              <a:buNone/>
              <a:defRPr b="1" sz="1600"/>
            </a:lvl6pPr>
            <a:lvl7pPr indent="-228600" lvl="6" marL="3200400" algn="l">
              <a:lnSpc>
                <a:spcPct val="100000"/>
              </a:lnSpc>
              <a:spcBef>
                <a:spcPts val="600"/>
              </a:spcBef>
              <a:spcAft>
                <a:spcPts val="0"/>
              </a:spcAft>
              <a:buSzPts val="2320"/>
              <a:buNone/>
              <a:defRPr b="1" sz="1600"/>
            </a:lvl7pPr>
            <a:lvl8pPr indent="-228600" lvl="7" marL="3657600" algn="l">
              <a:lnSpc>
                <a:spcPct val="100000"/>
              </a:lnSpc>
              <a:spcBef>
                <a:spcPts val="600"/>
              </a:spcBef>
              <a:spcAft>
                <a:spcPts val="0"/>
              </a:spcAft>
              <a:buSzPts val="2320"/>
              <a:buNone/>
              <a:defRPr b="1" sz="1600"/>
            </a:lvl8pPr>
            <a:lvl9pPr indent="-228600" lvl="8" marL="4114800" algn="l">
              <a:lnSpc>
                <a:spcPct val="100000"/>
              </a:lnSpc>
              <a:spcBef>
                <a:spcPts val="600"/>
              </a:spcBef>
              <a:spcAft>
                <a:spcPts val="600"/>
              </a:spcAft>
              <a:buSzPts val="2320"/>
              <a:buNone/>
              <a:defRPr b="1" sz="1600"/>
            </a:lvl9pPr>
          </a:lstStyle>
          <a:p/>
        </p:txBody>
      </p:sp>
      <p:sp>
        <p:nvSpPr>
          <p:cNvPr id="53" name="Google Shape;53;p11"/>
          <p:cNvSpPr txBox="1"/>
          <p:nvPr>
            <p:ph idx="2" type="body"/>
          </p:nvPr>
        </p:nvSpPr>
        <p:spPr>
          <a:xfrm>
            <a:off x="1484311" y="3335337"/>
            <a:ext cx="4895056" cy="2455862"/>
          </a:xfrm>
          <a:prstGeom prst="rect">
            <a:avLst/>
          </a:prstGeom>
          <a:noFill/>
          <a:ln>
            <a:noFill/>
          </a:ln>
        </p:spPr>
        <p:txBody>
          <a:bodyPr anchorCtr="0" anchor="t" bIns="45700" lIns="91425" spcFirstLastPara="1" rIns="91425" wrap="square" tIns="45700">
            <a:normAutofit/>
          </a:bodyPr>
          <a:lstStyle>
            <a:lvl1pPr indent="-394335" lvl="0" marL="457200" algn="l">
              <a:lnSpc>
                <a:spcPct val="100000"/>
              </a:lnSpc>
              <a:spcBef>
                <a:spcPts val="360"/>
              </a:spcBef>
              <a:spcAft>
                <a:spcPts val="0"/>
              </a:spcAft>
              <a:buSzPts val="2610"/>
              <a:buChar char="•"/>
              <a:defRPr sz="1800"/>
            </a:lvl1pPr>
            <a:lvl2pPr indent="-375919" lvl="1" marL="914400" algn="l">
              <a:lnSpc>
                <a:spcPct val="100000"/>
              </a:lnSpc>
              <a:spcBef>
                <a:spcPts val="600"/>
              </a:spcBef>
              <a:spcAft>
                <a:spcPts val="0"/>
              </a:spcAft>
              <a:buSzPts val="2320"/>
              <a:buChar char="•"/>
              <a:defRPr sz="1600"/>
            </a:lvl2pPr>
            <a:lvl3pPr indent="-357505" lvl="2" marL="1371600" algn="l">
              <a:lnSpc>
                <a:spcPct val="100000"/>
              </a:lnSpc>
              <a:spcBef>
                <a:spcPts val="600"/>
              </a:spcBef>
              <a:spcAft>
                <a:spcPts val="0"/>
              </a:spcAft>
              <a:buSzPts val="2030"/>
              <a:buChar char="•"/>
              <a:defRPr sz="1400"/>
            </a:lvl3pPr>
            <a:lvl4pPr indent="-339089" lvl="3" marL="1828800" algn="l">
              <a:lnSpc>
                <a:spcPct val="100000"/>
              </a:lnSpc>
              <a:spcBef>
                <a:spcPts val="600"/>
              </a:spcBef>
              <a:spcAft>
                <a:spcPts val="0"/>
              </a:spcAft>
              <a:buSzPts val="1740"/>
              <a:buChar char="•"/>
              <a:defRPr sz="1200"/>
            </a:lvl4pPr>
            <a:lvl5pPr indent="-339089" lvl="4" marL="2286000" algn="l">
              <a:lnSpc>
                <a:spcPct val="100000"/>
              </a:lnSpc>
              <a:spcBef>
                <a:spcPts val="600"/>
              </a:spcBef>
              <a:spcAft>
                <a:spcPts val="0"/>
              </a:spcAft>
              <a:buSzPts val="1740"/>
              <a:buChar char="•"/>
              <a:defRPr sz="1200"/>
            </a:lvl5pPr>
            <a:lvl6pPr indent="-339089" lvl="5" marL="2743200" algn="l">
              <a:lnSpc>
                <a:spcPct val="100000"/>
              </a:lnSpc>
              <a:spcBef>
                <a:spcPts val="600"/>
              </a:spcBef>
              <a:spcAft>
                <a:spcPts val="0"/>
              </a:spcAft>
              <a:buSzPts val="1740"/>
              <a:buChar char="•"/>
              <a:defRPr sz="1200"/>
            </a:lvl6pPr>
            <a:lvl7pPr indent="-339089" lvl="6" marL="3200400" algn="l">
              <a:lnSpc>
                <a:spcPct val="100000"/>
              </a:lnSpc>
              <a:spcBef>
                <a:spcPts val="600"/>
              </a:spcBef>
              <a:spcAft>
                <a:spcPts val="0"/>
              </a:spcAft>
              <a:buSzPts val="1740"/>
              <a:buChar char="•"/>
              <a:defRPr sz="1200"/>
            </a:lvl7pPr>
            <a:lvl8pPr indent="-339090" lvl="7" marL="3657600" algn="l">
              <a:lnSpc>
                <a:spcPct val="100000"/>
              </a:lnSpc>
              <a:spcBef>
                <a:spcPts val="600"/>
              </a:spcBef>
              <a:spcAft>
                <a:spcPts val="0"/>
              </a:spcAft>
              <a:buSzPts val="1740"/>
              <a:buChar char="•"/>
              <a:defRPr sz="1200"/>
            </a:lvl8pPr>
            <a:lvl9pPr indent="-339090" lvl="8" marL="4114800" algn="l">
              <a:lnSpc>
                <a:spcPct val="100000"/>
              </a:lnSpc>
              <a:spcBef>
                <a:spcPts val="600"/>
              </a:spcBef>
              <a:spcAft>
                <a:spcPts val="600"/>
              </a:spcAft>
              <a:buSzPts val="1740"/>
              <a:buChar char="•"/>
              <a:defRPr sz="1200"/>
            </a:lvl9pPr>
          </a:lstStyle>
          <a:p/>
        </p:txBody>
      </p:sp>
      <p:sp>
        <p:nvSpPr>
          <p:cNvPr id="54" name="Google Shape;54;p11"/>
          <p:cNvSpPr txBox="1"/>
          <p:nvPr>
            <p:ph idx="3" type="body"/>
          </p:nvPr>
        </p:nvSpPr>
        <p:spPr>
          <a:xfrm>
            <a:off x="6880487" y="2667000"/>
            <a:ext cx="4622537"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60"/>
              </a:spcBef>
              <a:spcAft>
                <a:spcPts val="0"/>
              </a:spcAft>
              <a:buSzPts val="4060"/>
              <a:buNone/>
              <a:defRPr b="0" sz="2800">
                <a:solidFill>
                  <a:srgbClr val="366092"/>
                </a:solidFill>
              </a:defRPr>
            </a:lvl1pPr>
            <a:lvl2pPr indent="-228600" lvl="1" marL="914400" algn="l">
              <a:lnSpc>
                <a:spcPct val="100000"/>
              </a:lnSpc>
              <a:spcBef>
                <a:spcPts val="600"/>
              </a:spcBef>
              <a:spcAft>
                <a:spcPts val="0"/>
              </a:spcAft>
              <a:buSzPts val="2900"/>
              <a:buNone/>
              <a:defRPr b="1" sz="2000"/>
            </a:lvl2pPr>
            <a:lvl3pPr indent="-228600" lvl="2" marL="1371600" algn="l">
              <a:lnSpc>
                <a:spcPct val="100000"/>
              </a:lnSpc>
              <a:spcBef>
                <a:spcPts val="600"/>
              </a:spcBef>
              <a:spcAft>
                <a:spcPts val="0"/>
              </a:spcAft>
              <a:buSzPts val="2610"/>
              <a:buNone/>
              <a:defRPr b="1" sz="1800"/>
            </a:lvl3pPr>
            <a:lvl4pPr indent="-228600" lvl="3" marL="1828800" algn="l">
              <a:lnSpc>
                <a:spcPct val="100000"/>
              </a:lnSpc>
              <a:spcBef>
                <a:spcPts val="600"/>
              </a:spcBef>
              <a:spcAft>
                <a:spcPts val="0"/>
              </a:spcAft>
              <a:buSzPts val="2320"/>
              <a:buNone/>
              <a:defRPr b="1" sz="1600"/>
            </a:lvl4pPr>
            <a:lvl5pPr indent="-228600" lvl="4" marL="2286000" algn="l">
              <a:lnSpc>
                <a:spcPct val="100000"/>
              </a:lnSpc>
              <a:spcBef>
                <a:spcPts val="600"/>
              </a:spcBef>
              <a:spcAft>
                <a:spcPts val="0"/>
              </a:spcAft>
              <a:buSzPts val="2320"/>
              <a:buNone/>
              <a:defRPr b="1" sz="1600"/>
            </a:lvl5pPr>
            <a:lvl6pPr indent="-228600" lvl="5" marL="2743200" algn="l">
              <a:lnSpc>
                <a:spcPct val="100000"/>
              </a:lnSpc>
              <a:spcBef>
                <a:spcPts val="600"/>
              </a:spcBef>
              <a:spcAft>
                <a:spcPts val="0"/>
              </a:spcAft>
              <a:buSzPts val="2320"/>
              <a:buNone/>
              <a:defRPr b="1" sz="1600"/>
            </a:lvl6pPr>
            <a:lvl7pPr indent="-228600" lvl="6" marL="3200400" algn="l">
              <a:lnSpc>
                <a:spcPct val="100000"/>
              </a:lnSpc>
              <a:spcBef>
                <a:spcPts val="600"/>
              </a:spcBef>
              <a:spcAft>
                <a:spcPts val="0"/>
              </a:spcAft>
              <a:buSzPts val="2320"/>
              <a:buNone/>
              <a:defRPr b="1" sz="1600"/>
            </a:lvl7pPr>
            <a:lvl8pPr indent="-228600" lvl="7" marL="3657600" algn="l">
              <a:lnSpc>
                <a:spcPct val="100000"/>
              </a:lnSpc>
              <a:spcBef>
                <a:spcPts val="600"/>
              </a:spcBef>
              <a:spcAft>
                <a:spcPts val="0"/>
              </a:spcAft>
              <a:buSzPts val="2320"/>
              <a:buNone/>
              <a:defRPr b="1" sz="1600"/>
            </a:lvl8pPr>
            <a:lvl9pPr indent="-228600" lvl="8" marL="4114800" algn="l">
              <a:lnSpc>
                <a:spcPct val="100000"/>
              </a:lnSpc>
              <a:spcBef>
                <a:spcPts val="600"/>
              </a:spcBef>
              <a:spcAft>
                <a:spcPts val="600"/>
              </a:spcAft>
              <a:buSzPts val="2320"/>
              <a:buNone/>
              <a:defRPr b="1" sz="1600"/>
            </a:lvl9pPr>
          </a:lstStyle>
          <a:p/>
        </p:txBody>
      </p:sp>
      <p:sp>
        <p:nvSpPr>
          <p:cNvPr id="55" name="Google Shape;55;p11"/>
          <p:cNvSpPr txBox="1"/>
          <p:nvPr>
            <p:ph idx="4" type="body"/>
          </p:nvPr>
        </p:nvSpPr>
        <p:spPr>
          <a:xfrm>
            <a:off x="6607967" y="3335337"/>
            <a:ext cx="4895056" cy="2455862"/>
          </a:xfrm>
          <a:prstGeom prst="rect">
            <a:avLst/>
          </a:prstGeom>
          <a:noFill/>
          <a:ln>
            <a:noFill/>
          </a:ln>
        </p:spPr>
        <p:txBody>
          <a:bodyPr anchorCtr="0" anchor="t" bIns="45700" lIns="91425" spcFirstLastPara="1" rIns="91425" wrap="square" tIns="45700">
            <a:normAutofit/>
          </a:bodyPr>
          <a:lstStyle>
            <a:lvl1pPr indent="-394335" lvl="0" marL="457200" algn="l">
              <a:lnSpc>
                <a:spcPct val="100000"/>
              </a:lnSpc>
              <a:spcBef>
                <a:spcPts val="360"/>
              </a:spcBef>
              <a:spcAft>
                <a:spcPts val="0"/>
              </a:spcAft>
              <a:buSzPts val="2610"/>
              <a:buChar char="•"/>
              <a:defRPr sz="1800"/>
            </a:lvl1pPr>
            <a:lvl2pPr indent="-375919" lvl="1" marL="914400" algn="l">
              <a:lnSpc>
                <a:spcPct val="100000"/>
              </a:lnSpc>
              <a:spcBef>
                <a:spcPts val="600"/>
              </a:spcBef>
              <a:spcAft>
                <a:spcPts val="0"/>
              </a:spcAft>
              <a:buSzPts val="2320"/>
              <a:buChar char="•"/>
              <a:defRPr sz="1600"/>
            </a:lvl2pPr>
            <a:lvl3pPr indent="-357505" lvl="2" marL="1371600" algn="l">
              <a:lnSpc>
                <a:spcPct val="100000"/>
              </a:lnSpc>
              <a:spcBef>
                <a:spcPts val="600"/>
              </a:spcBef>
              <a:spcAft>
                <a:spcPts val="0"/>
              </a:spcAft>
              <a:buSzPts val="2030"/>
              <a:buChar char="•"/>
              <a:defRPr sz="1400"/>
            </a:lvl3pPr>
            <a:lvl4pPr indent="-339089" lvl="3" marL="1828800" algn="l">
              <a:lnSpc>
                <a:spcPct val="100000"/>
              </a:lnSpc>
              <a:spcBef>
                <a:spcPts val="600"/>
              </a:spcBef>
              <a:spcAft>
                <a:spcPts val="0"/>
              </a:spcAft>
              <a:buSzPts val="1740"/>
              <a:buChar char="•"/>
              <a:defRPr sz="1200"/>
            </a:lvl4pPr>
            <a:lvl5pPr indent="-339089" lvl="4" marL="2286000" algn="l">
              <a:lnSpc>
                <a:spcPct val="100000"/>
              </a:lnSpc>
              <a:spcBef>
                <a:spcPts val="600"/>
              </a:spcBef>
              <a:spcAft>
                <a:spcPts val="0"/>
              </a:spcAft>
              <a:buSzPts val="1740"/>
              <a:buChar char="•"/>
              <a:defRPr sz="1200"/>
            </a:lvl5pPr>
            <a:lvl6pPr indent="-339089" lvl="5" marL="2743200" algn="l">
              <a:lnSpc>
                <a:spcPct val="100000"/>
              </a:lnSpc>
              <a:spcBef>
                <a:spcPts val="600"/>
              </a:spcBef>
              <a:spcAft>
                <a:spcPts val="0"/>
              </a:spcAft>
              <a:buSzPts val="1740"/>
              <a:buChar char="•"/>
              <a:defRPr sz="1200"/>
            </a:lvl6pPr>
            <a:lvl7pPr indent="-339089" lvl="6" marL="3200400" algn="l">
              <a:lnSpc>
                <a:spcPct val="100000"/>
              </a:lnSpc>
              <a:spcBef>
                <a:spcPts val="600"/>
              </a:spcBef>
              <a:spcAft>
                <a:spcPts val="0"/>
              </a:spcAft>
              <a:buSzPts val="1740"/>
              <a:buChar char="•"/>
              <a:defRPr sz="1200"/>
            </a:lvl7pPr>
            <a:lvl8pPr indent="-339090" lvl="7" marL="3657600" algn="l">
              <a:lnSpc>
                <a:spcPct val="100000"/>
              </a:lnSpc>
              <a:spcBef>
                <a:spcPts val="600"/>
              </a:spcBef>
              <a:spcAft>
                <a:spcPts val="0"/>
              </a:spcAft>
              <a:buSzPts val="1740"/>
              <a:buChar char="•"/>
              <a:defRPr sz="1200"/>
            </a:lvl8pPr>
            <a:lvl9pPr indent="-339090" lvl="8" marL="4114800" algn="l">
              <a:lnSpc>
                <a:spcPct val="100000"/>
              </a:lnSpc>
              <a:spcBef>
                <a:spcPts val="600"/>
              </a:spcBef>
              <a:spcAft>
                <a:spcPts val="600"/>
              </a:spcAft>
              <a:buSzPts val="1740"/>
              <a:buChar char="•"/>
              <a:defRPr sz="1200"/>
            </a:lvl9pPr>
          </a:lstStyle>
          <a:p/>
        </p:txBody>
      </p:sp>
      <p:sp>
        <p:nvSpPr>
          <p:cNvPr id="56" name="Google Shape;56;p11"/>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1"/>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2"/>
          <p:cNvSpPr txBox="1"/>
          <p:nvPr>
            <p:ph type="title"/>
          </p:nvPr>
        </p:nvSpPr>
        <p:spPr>
          <a:xfrm>
            <a:off x="1484311" y="685800"/>
            <a:ext cx="10018713" cy="175259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2"/>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2"/>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3"/>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3"/>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14"/>
          <p:cNvSpPr txBox="1"/>
          <p:nvPr>
            <p:ph type="title"/>
          </p:nvPr>
        </p:nvSpPr>
        <p:spPr>
          <a:xfrm>
            <a:off x="1484312" y="1600200"/>
            <a:ext cx="3549121" cy="1371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dk1"/>
              </a:buClr>
              <a:buSzPts val="2400"/>
              <a:buFont typeface="Corbel"/>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
          <p:cNvSpPr txBox="1"/>
          <p:nvPr>
            <p:ph idx="1" type="body"/>
          </p:nvPr>
        </p:nvSpPr>
        <p:spPr>
          <a:xfrm>
            <a:off x="5262033" y="685799"/>
            <a:ext cx="6240990" cy="5105401"/>
          </a:xfrm>
          <a:prstGeom prst="rect">
            <a:avLst/>
          </a:prstGeom>
          <a:noFill/>
          <a:ln>
            <a:noFill/>
          </a:ln>
        </p:spPr>
        <p:txBody>
          <a:bodyPr anchorCtr="0" anchor="ctr" bIns="45700" lIns="91425" spcFirstLastPara="1" rIns="91425" wrap="square" tIns="45700">
            <a:normAutofit/>
          </a:bodyPr>
          <a:lstStyle>
            <a:lvl1pPr indent="-412750" lvl="0" marL="457200" algn="l">
              <a:lnSpc>
                <a:spcPct val="100000"/>
              </a:lnSpc>
              <a:spcBef>
                <a:spcPts val="400"/>
              </a:spcBef>
              <a:spcAft>
                <a:spcPts val="0"/>
              </a:spcAft>
              <a:buSzPts val="2900"/>
              <a:buChar char="•"/>
              <a:defRPr sz="2000"/>
            </a:lvl1pPr>
            <a:lvl2pPr indent="-394335" lvl="1" marL="914400" algn="l">
              <a:lnSpc>
                <a:spcPct val="100000"/>
              </a:lnSpc>
              <a:spcBef>
                <a:spcPts val="600"/>
              </a:spcBef>
              <a:spcAft>
                <a:spcPts val="0"/>
              </a:spcAft>
              <a:buSzPts val="2610"/>
              <a:buChar char="•"/>
              <a:defRPr sz="1800"/>
            </a:lvl2pPr>
            <a:lvl3pPr indent="-375919" lvl="2" marL="1371600" algn="l">
              <a:lnSpc>
                <a:spcPct val="100000"/>
              </a:lnSpc>
              <a:spcBef>
                <a:spcPts val="600"/>
              </a:spcBef>
              <a:spcAft>
                <a:spcPts val="0"/>
              </a:spcAft>
              <a:buSzPts val="2320"/>
              <a:buChar char="•"/>
              <a:defRPr sz="1600"/>
            </a:lvl3pPr>
            <a:lvl4pPr indent="-357505" lvl="3" marL="1828800" algn="l">
              <a:lnSpc>
                <a:spcPct val="100000"/>
              </a:lnSpc>
              <a:spcBef>
                <a:spcPts val="600"/>
              </a:spcBef>
              <a:spcAft>
                <a:spcPts val="0"/>
              </a:spcAft>
              <a:buSzPts val="2030"/>
              <a:buChar char="•"/>
              <a:defRPr sz="1400"/>
            </a:lvl4pPr>
            <a:lvl5pPr indent="-357504" lvl="4" marL="2286000" algn="l">
              <a:lnSpc>
                <a:spcPct val="100000"/>
              </a:lnSpc>
              <a:spcBef>
                <a:spcPts val="600"/>
              </a:spcBef>
              <a:spcAft>
                <a:spcPts val="0"/>
              </a:spcAft>
              <a:buSzPts val="2030"/>
              <a:buChar char="•"/>
              <a:defRPr sz="1400"/>
            </a:lvl5pPr>
            <a:lvl6pPr indent="-357504" lvl="5" marL="2743200" algn="l">
              <a:lnSpc>
                <a:spcPct val="100000"/>
              </a:lnSpc>
              <a:spcBef>
                <a:spcPts val="600"/>
              </a:spcBef>
              <a:spcAft>
                <a:spcPts val="0"/>
              </a:spcAft>
              <a:buSzPts val="2030"/>
              <a:buChar char="•"/>
              <a:defRPr sz="1400"/>
            </a:lvl6pPr>
            <a:lvl7pPr indent="-357504" lvl="6" marL="3200400" algn="l">
              <a:lnSpc>
                <a:spcPct val="100000"/>
              </a:lnSpc>
              <a:spcBef>
                <a:spcPts val="600"/>
              </a:spcBef>
              <a:spcAft>
                <a:spcPts val="0"/>
              </a:spcAft>
              <a:buSzPts val="2030"/>
              <a:buChar char="•"/>
              <a:defRPr sz="1400"/>
            </a:lvl7pPr>
            <a:lvl8pPr indent="-357504" lvl="7" marL="3657600" algn="l">
              <a:lnSpc>
                <a:spcPct val="100000"/>
              </a:lnSpc>
              <a:spcBef>
                <a:spcPts val="600"/>
              </a:spcBef>
              <a:spcAft>
                <a:spcPts val="0"/>
              </a:spcAft>
              <a:buSzPts val="2030"/>
              <a:buChar char="•"/>
              <a:defRPr sz="1400"/>
            </a:lvl8pPr>
            <a:lvl9pPr indent="-357504" lvl="8" marL="4114800" algn="l">
              <a:lnSpc>
                <a:spcPct val="100000"/>
              </a:lnSpc>
              <a:spcBef>
                <a:spcPts val="600"/>
              </a:spcBef>
              <a:spcAft>
                <a:spcPts val="600"/>
              </a:spcAft>
              <a:buSzPts val="2030"/>
              <a:buChar char="•"/>
              <a:defRPr sz="1400"/>
            </a:lvl9pPr>
          </a:lstStyle>
          <a:p/>
        </p:txBody>
      </p:sp>
      <p:sp>
        <p:nvSpPr>
          <p:cNvPr id="71" name="Google Shape;71;p14"/>
          <p:cNvSpPr txBox="1"/>
          <p:nvPr>
            <p:ph idx="2" type="body"/>
          </p:nvPr>
        </p:nvSpPr>
        <p:spPr>
          <a:xfrm>
            <a:off x="1484312" y="2971800"/>
            <a:ext cx="3549121" cy="18288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320"/>
              </a:spcBef>
              <a:spcAft>
                <a:spcPts val="0"/>
              </a:spcAft>
              <a:buSzPts val="2320"/>
              <a:buNone/>
              <a:defRPr sz="1600"/>
            </a:lvl1pPr>
            <a:lvl2pPr indent="-228600" lvl="1" marL="914400" algn="l">
              <a:lnSpc>
                <a:spcPct val="100000"/>
              </a:lnSpc>
              <a:spcBef>
                <a:spcPts val="600"/>
              </a:spcBef>
              <a:spcAft>
                <a:spcPts val="0"/>
              </a:spcAft>
              <a:buSzPts val="1740"/>
              <a:buNone/>
              <a:defRPr sz="1200"/>
            </a:lvl2pPr>
            <a:lvl3pPr indent="-228600" lvl="2" marL="1371600" algn="l">
              <a:lnSpc>
                <a:spcPct val="100000"/>
              </a:lnSpc>
              <a:spcBef>
                <a:spcPts val="600"/>
              </a:spcBef>
              <a:spcAft>
                <a:spcPts val="0"/>
              </a:spcAft>
              <a:buSzPts val="1450"/>
              <a:buNone/>
              <a:defRPr sz="1000"/>
            </a:lvl3pPr>
            <a:lvl4pPr indent="-228600" lvl="3" marL="1828800" algn="l">
              <a:lnSpc>
                <a:spcPct val="100000"/>
              </a:lnSpc>
              <a:spcBef>
                <a:spcPts val="600"/>
              </a:spcBef>
              <a:spcAft>
                <a:spcPts val="0"/>
              </a:spcAft>
              <a:buSzPts val="1305"/>
              <a:buNone/>
              <a:defRPr sz="900"/>
            </a:lvl4pPr>
            <a:lvl5pPr indent="-228600" lvl="4" marL="2286000" algn="l">
              <a:lnSpc>
                <a:spcPct val="100000"/>
              </a:lnSpc>
              <a:spcBef>
                <a:spcPts val="600"/>
              </a:spcBef>
              <a:spcAft>
                <a:spcPts val="0"/>
              </a:spcAft>
              <a:buSzPts val="1305"/>
              <a:buNone/>
              <a:defRPr sz="900"/>
            </a:lvl5pPr>
            <a:lvl6pPr indent="-228600" lvl="5" marL="2743200" algn="l">
              <a:lnSpc>
                <a:spcPct val="100000"/>
              </a:lnSpc>
              <a:spcBef>
                <a:spcPts val="600"/>
              </a:spcBef>
              <a:spcAft>
                <a:spcPts val="0"/>
              </a:spcAft>
              <a:buSzPts val="1305"/>
              <a:buNone/>
              <a:defRPr sz="900"/>
            </a:lvl6pPr>
            <a:lvl7pPr indent="-228600" lvl="6" marL="3200400" algn="l">
              <a:lnSpc>
                <a:spcPct val="100000"/>
              </a:lnSpc>
              <a:spcBef>
                <a:spcPts val="600"/>
              </a:spcBef>
              <a:spcAft>
                <a:spcPts val="0"/>
              </a:spcAft>
              <a:buSzPts val="1305"/>
              <a:buNone/>
              <a:defRPr sz="900"/>
            </a:lvl7pPr>
            <a:lvl8pPr indent="-228600" lvl="7" marL="3657600" algn="l">
              <a:lnSpc>
                <a:spcPct val="100000"/>
              </a:lnSpc>
              <a:spcBef>
                <a:spcPts val="600"/>
              </a:spcBef>
              <a:spcAft>
                <a:spcPts val="0"/>
              </a:spcAft>
              <a:buSzPts val="1305"/>
              <a:buNone/>
              <a:defRPr sz="900"/>
            </a:lvl8pPr>
            <a:lvl9pPr indent="-228600" lvl="8" marL="4114800" algn="l">
              <a:lnSpc>
                <a:spcPct val="100000"/>
              </a:lnSpc>
              <a:spcBef>
                <a:spcPts val="600"/>
              </a:spcBef>
              <a:spcAft>
                <a:spcPts val="600"/>
              </a:spcAft>
              <a:buSzPts val="1305"/>
              <a:buNone/>
              <a:defRPr sz="900"/>
            </a:lvl9pPr>
          </a:lstStyle>
          <a:p/>
        </p:txBody>
      </p:sp>
      <p:sp>
        <p:nvSpPr>
          <p:cNvPr id="72" name="Google Shape;72;p14"/>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4"/>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4"/>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15"/>
          <p:cNvSpPr txBox="1"/>
          <p:nvPr>
            <p:ph type="title"/>
          </p:nvPr>
        </p:nvSpPr>
        <p:spPr>
          <a:xfrm>
            <a:off x="1482724" y="1752599"/>
            <a:ext cx="5426158" cy="1371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dk1"/>
              </a:buClr>
              <a:buSzPts val="2800"/>
              <a:buFont typeface="Corbel"/>
              <a:buNone/>
              <a:defRPr b="0"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
          <p:cNvSpPr/>
          <p:nvPr>
            <p:ph idx="2" type="pic"/>
          </p:nvPr>
        </p:nvSpPr>
        <p:spPr>
          <a:xfrm>
            <a:off x="7594682" y="914400"/>
            <a:ext cx="3280974" cy="4572000"/>
          </a:xfrm>
          <a:prstGeom prst="roundRect">
            <a:avLst>
              <a:gd fmla="val 4280" name="adj"/>
            </a:avLst>
          </a:prstGeom>
          <a:noFill/>
          <a:ln cap="flat" cmpd="sng" w="38100">
            <a:solidFill>
              <a:schemeClr val="lt2"/>
            </a:solidFill>
            <a:prstDash val="solid"/>
            <a:round/>
            <a:headEnd len="sm" w="sm" type="none"/>
            <a:tailEnd len="sm" w="sm" type="none"/>
          </a:ln>
        </p:spPr>
        <p:txBody>
          <a:bodyPr anchorCtr="0" anchor="t" bIns="45700" lIns="91425" spcFirstLastPara="1" rIns="91425" wrap="square" tIns="45700">
            <a:normAutofit/>
          </a:bodyPr>
          <a:lstStyle>
            <a:lvl1pPr lvl="0" marR="0" rtl="0" algn="ctr">
              <a:lnSpc>
                <a:spcPct val="100000"/>
              </a:lnSpc>
              <a:spcBef>
                <a:spcPts val="32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1pPr>
            <a:lvl2pPr lvl="1"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2pPr>
            <a:lvl3pPr lvl="2"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3pPr>
            <a:lvl4pPr lvl="3"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4pPr>
            <a:lvl5pPr lvl="4"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5pPr>
            <a:lvl6pPr lvl="5"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6pPr>
            <a:lvl7pPr lvl="6"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7pPr>
            <a:lvl8pPr lvl="7" marR="0" rtl="0" algn="l">
              <a:lnSpc>
                <a:spcPct val="100000"/>
              </a:lnSpc>
              <a:spcBef>
                <a:spcPts val="600"/>
              </a:spcBef>
              <a:spcAft>
                <a:spcPts val="0"/>
              </a:spcAft>
              <a:buClr>
                <a:srgbClr val="366092"/>
              </a:buClr>
              <a:buSzPts val="2320"/>
              <a:buFont typeface="Arial"/>
              <a:buNone/>
              <a:defRPr b="0" i="0" sz="1600" u="none" cap="none" strike="noStrike">
                <a:solidFill>
                  <a:schemeClr val="dk1"/>
                </a:solidFill>
                <a:latin typeface="Corbel"/>
                <a:ea typeface="Corbel"/>
                <a:cs typeface="Corbel"/>
                <a:sym typeface="Corbel"/>
              </a:defRPr>
            </a:lvl8pPr>
            <a:lvl9pPr lvl="8" marR="0" rtl="0" algn="l">
              <a:lnSpc>
                <a:spcPct val="100000"/>
              </a:lnSpc>
              <a:spcBef>
                <a:spcPts val="600"/>
              </a:spcBef>
              <a:spcAft>
                <a:spcPts val="600"/>
              </a:spcAft>
              <a:buClr>
                <a:srgbClr val="366092"/>
              </a:buClr>
              <a:buSzPts val="2320"/>
              <a:buFont typeface="Arial"/>
              <a:buNone/>
              <a:defRPr b="0" i="0" sz="1600" u="none" cap="none" strike="noStrike">
                <a:solidFill>
                  <a:schemeClr val="dk1"/>
                </a:solidFill>
                <a:latin typeface="Corbel"/>
                <a:ea typeface="Corbel"/>
                <a:cs typeface="Corbel"/>
                <a:sym typeface="Corbel"/>
              </a:defRPr>
            </a:lvl9pPr>
          </a:lstStyle>
          <a:p/>
        </p:txBody>
      </p:sp>
      <p:sp>
        <p:nvSpPr>
          <p:cNvPr id="78" name="Google Shape;78;p15"/>
          <p:cNvSpPr txBox="1"/>
          <p:nvPr>
            <p:ph idx="1" type="body"/>
          </p:nvPr>
        </p:nvSpPr>
        <p:spPr>
          <a:xfrm>
            <a:off x="1482724" y="3124199"/>
            <a:ext cx="5426158" cy="18288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360"/>
              </a:spcBef>
              <a:spcAft>
                <a:spcPts val="0"/>
              </a:spcAft>
              <a:buSzPts val="2610"/>
              <a:buNone/>
              <a:defRPr sz="1800"/>
            </a:lvl1pPr>
            <a:lvl2pPr indent="-228600" lvl="1" marL="914400" algn="l">
              <a:lnSpc>
                <a:spcPct val="100000"/>
              </a:lnSpc>
              <a:spcBef>
                <a:spcPts val="600"/>
              </a:spcBef>
              <a:spcAft>
                <a:spcPts val="0"/>
              </a:spcAft>
              <a:buSzPts val="1740"/>
              <a:buNone/>
              <a:defRPr sz="1200"/>
            </a:lvl2pPr>
            <a:lvl3pPr indent="-228600" lvl="2" marL="1371600" algn="l">
              <a:lnSpc>
                <a:spcPct val="100000"/>
              </a:lnSpc>
              <a:spcBef>
                <a:spcPts val="600"/>
              </a:spcBef>
              <a:spcAft>
                <a:spcPts val="0"/>
              </a:spcAft>
              <a:buSzPts val="1450"/>
              <a:buNone/>
              <a:defRPr sz="1000"/>
            </a:lvl3pPr>
            <a:lvl4pPr indent="-228600" lvl="3" marL="1828800" algn="l">
              <a:lnSpc>
                <a:spcPct val="100000"/>
              </a:lnSpc>
              <a:spcBef>
                <a:spcPts val="600"/>
              </a:spcBef>
              <a:spcAft>
                <a:spcPts val="0"/>
              </a:spcAft>
              <a:buSzPts val="1305"/>
              <a:buNone/>
              <a:defRPr sz="900"/>
            </a:lvl4pPr>
            <a:lvl5pPr indent="-228600" lvl="4" marL="2286000" algn="l">
              <a:lnSpc>
                <a:spcPct val="100000"/>
              </a:lnSpc>
              <a:spcBef>
                <a:spcPts val="600"/>
              </a:spcBef>
              <a:spcAft>
                <a:spcPts val="0"/>
              </a:spcAft>
              <a:buSzPts val="1305"/>
              <a:buNone/>
              <a:defRPr sz="900"/>
            </a:lvl5pPr>
            <a:lvl6pPr indent="-228600" lvl="5" marL="2743200" algn="l">
              <a:lnSpc>
                <a:spcPct val="100000"/>
              </a:lnSpc>
              <a:spcBef>
                <a:spcPts val="600"/>
              </a:spcBef>
              <a:spcAft>
                <a:spcPts val="0"/>
              </a:spcAft>
              <a:buSzPts val="1305"/>
              <a:buNone/>
              <a:defRPr sz="900"/>
            </a:lvl6pPr>
            <a:lvl7pPr indent="-228600" lvl="6" marL="3200400" algn="l">
              <a:lnSpc>
                <a:spcPct val="100000"/>
              </a:lnSpc>
              <a:spcBef>
                <a:spcPts val="600"/>
              </a:spcBef>
              <a:spcAft>
                <a:spcPts val="0"/>
              </a:spcAft>
              <a:buSzPts val="1305"/>
              <a:buNone/>
              <a:defRPr sz="900"/>
            </a:lvl7pPr>
            <a:lvl8pPr indent="-228600" lvl="7" marL="3657600" algn="l">
              <a:lnSpc>
                <a:spcPct val="100000"/>
              </a:lnSpc>
              <a:spcBef>
                <a:spcPts val="600"/>
              </a:spcBef>
              <a:spcAft>
                <a:spcPts val="0"/>
              </a:spcAft>
              <a:buSzPts val="1305"/>
              <a:buNone/>
              <a:defRPr sz="900"/>
            </a:lvl8pPr>
            <a:lvl9pPr indent="-228600" lvl="8" marL="4114800" algn="l">
              <a:lnSpc>
                <a:spcPct val="100000"/>
              </a:lnSpc>
              <a:spcBef>
                <a:spcPts val="600"/>
              </a:spcBef>
              <a:spcAft>
                <a:spcPts val="600"/>
              </a:spcAft>
              <a:buSzPts val="1305"/>
              <a:buNone/>
              <a:defRPr sz="900"/>
            </a:lvl9pPr>
          </a:lstStyle>
          <a:p/>
        </p:txBody>
      </p:sp>
      <p:sp>
        <p:nvSpPr>
          <p:cNvPr id="79" name="Google Shape;79;p15"/>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5"/>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5"/>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7CCE4"/>
            </a:gs>
            <a:gs pos="38000">
              <a:srgbClr val="B7CCE4"/>
            </a:gs>
            <a:gs pos="96000">
              <a:srgbClr val="F2F2F2"/>
            </a:gs>
            <a:gs pos="100000">
              <a:srgbClr val="F2F2F2"/>
            </a:gs>
          </a:gsLst>
          <a:lin ang="5400000" scaled="0"/>
        </a:gradFill>
      </p:bgPr>
    </p:bg>
    <p:spTree>
      <p:nvGrpSpPr>
        <p:cNvPr id="5" name="Shape 5"/>
        <p:cNvGrpSpPr/>
        <p:nvPr/>
      </p:nvGrpSpPr>
      <p:grpSpPr>
        <a:xfrm>
          <a:off x="0" y="0"/>
          <a:ext cx="0" cy="0"/>
          <a:chOff x="0" y="0"/>
          <a:chExt cx="0" cy="0"/>
        </a:xfrm>
      </p:grpSpPr>
      <p:grpSp>
        <p:nvGrpSpPr>
          <p:cNvPr id="6" name="Google Shape;6;p6"/>
          <p:cNvGrpSpPr/>
          <p:nvPr/>
        </p:nvGrpSpPr>
        <p:grpSpPr>
          <a:xfrm>
            <a:off x="150812" y="0"/>
            <a:ext cx="2436813" cy="6858001"/>
            <a:chOff x="1320800" y="0"/>
            <a:chExt cx="2436813" cy="6858001"/>
          </a:xfrm>
        </p:grpSpPr>
        <p:sp>
          <p:nvSpPr>
            <p:cNvPr id="7" name="Google Shape;7;p6"/>
            <p:cNvSpPr/>
            <p:nvPr/>
          </p:nvSpPr>
          <p:spPr>
            <a:xfrm>
              <a:off x="1627188" y="0"/>
              <a:ext cx="1122363" cy="5329238"/>
            </a:xfrm>
            <a:custGeom>
              <a:rect b="b" l="l" r="r" t="t"/>
              <a:pathLst>
                <a:path extrusionOk="0" h="3357" w="707">
                  <a:moveTo>
                    <a:pt x="0" y="3330"/>
                  </a:moveTo>
                  <a:lnTo>
                    <a:pt x="156" y="3357"/>
                  </a:lnTo>
                  <a:lnTo>
                    <a:pt x="707" y="0"/>
                  </a:lnTo>
                  <a:lnTo>
                    <a:pt x="547" y="0"/>
                  </a:lnTo>
                  <a:lnTo>
                    <a:pt x="0" y="3330"/>
                  </a:lnTo>
                  <a:close/>
                </a:path>
              </a:pathLst>
            </a:custGeom>
            <a:solidFill>
              <a:schemeClr val="accent1"/>
            </a:solidFill>
            <a:ln>
              <a:noFill/>
            </a:ln>
          </p:spPr>
        </p:sp>
        <p:sp>
          <p:nvSpPr>
            <p:cNvPr id="8" name="Google Shape;8;p6"/>
            <p:cNvSpPr/>
            <p:nvPr/>
          </p:nvSpPr>
          <p:spPr>
            <a:xfrm>
              <a:off x="1320800" y="0"/>
              <a:ext cx="1117600" cy="5276850"/>
            </a:xfrm>
            <a:custGeom>
              <a:rect b="b" l="l" r="r" t="t"/>
              <a:pathLst>
                <a:path extrusionOk="0" h="3324" w="704">
                  <a:moveTo>
                    <a:pt x="704" y="0"/>
                  </a:moveTo>
                  <a:lnTo>
                    <a:pt x="545" y="0"/>
                  </a:lnTo>
                  <a:lnTo>
                    <a:pt x="0" y="3300"/>
                  </a:lnTo>
                  <a:lnTo>
                    <a:pt x="157" y="3324"/>
                  </a:lnTo>
                  <a:lnTo>
                    <a:pt x="704" y="0"/>
                  </a:lnTo>
                  <a:close/>
                </a:path>
              </a:pathLst>
            </a:custGeom>
            <a:solidFill>
              <a:srgbClr val="595959"/>
            </a:solidFill>
            <a:ln>
              <a:noFill/>
            </a:ln>
          </p:spPr>
        </p:sp>
        <p:sp>
          <p:nvSpPr>
            <p:cNvPr id="9" name="Google Shape;9;p6"/>
            <p:cNvSpPr/>
            <p:nvPr/>
          </p:nvSpPr>
          <p:spPr>
            <a:xfrm>
              <a:off x="1320800" y="5238750"/>
              <a:ext cx="1228725" cy="1619250"/>
            </a:xfrm>
            <a:custGeom>
              <a:rect b="b" l="l" r="r" t="t"/>
              <a:pathLst>
                <a:path extrusionOk="0" h="1020" w="774">
                  <a:moveTo>
                    <a:pt x="0" y="0"/>
                  </a:moveTo>
                  <a:lnTo>
                    <a:pt x="740" y="1020"/>
                  </a:lnTo>
                  <a:lnTo>
                    <a:pt x="774" y="1020"/>
                  </a:lnTo>
                  <a:lnTo>
                    <a:pt x="0" y="0"/>
                  </a:lnTo>
                  <a:close/>
                </a:path>
              </a:pathLst>
            </a:custGeom>
            <a:solidFill>
              <a:srgbClr val="262626"/>
            </a:solidFill>
            <a:ln>
              <a:noFill/>
            </a:ln>
          </p:spPr>
        </p:sp>
        <p:sp>
          <p:nvSpPr>
            <p:cNvPr id="10" name="Google Shape;10;p6"/>
            <p:cNvSpPr/>
            <p:nvPr/>
          </p:nvSpPr>
          <p:spPr>
            <a:xfrm>
              <a:off x="1627188" y="5291138"/>
              <a:ext cx="1495425" cy="1566863"/>
            </a:xfrm>
            <a:custGeom>
              <a:rect b="b" l="l" r="r" t="t"/>
              <a:pathLst>
                <a:path extrusionOk="0" h="987" w="942">
                  <a:moveTo>
                    <a:pt x="0" y="0"/>
                  </a:moveTo>
                  <a:lnTo>
                    <a:pt x="909" y="987"/>
                  </a:lnTo>
                  <a:lnTo>
                    <a:pt x="942" y="987"/>
                  </a:lnTo>
                  <a:lnTo>
                    <a:pt x="0" y="0"/>
                  </a:lnTo>
                  <a:close/>
                </a:path>
              </a:pathLst>
            </a:custGeom>
            <a:solidFill>
              <a:srgbClr val="244061"/>
            </a:solidFill>
            <a:ln>
              <a:noFill/>
            </a:ln>
          </p:spPr>
        </p:sp>
        <p:sp>
          <p:nvSpPr>
            <p:cNvPr id="11" name="Google Shape;11;p6"/>
            <p:cNvSpPr/>
            <p:nvPr/>
          </p:nvSpPr>
          <p:spPr>
            <a:xfrm>
              <a:off x="1627188" y="5286375"/>
              <a:ext cx="2130425" cy="1571625"/>
            </a:xfrm>
            <a:custGeom>
              <a:rect b="b" l="l" r="r" t="t"/>
              <a:pathLst>
                <a:path extrusionOk="0" h="990" w="1342">
                  <a:moveTo>
                    <a:pt x="0" y="3"/>
                  </a:moveTo>
                  <a:lnTo>
                    <a:pt x="942" y="990"/>
                  </a:lnTo>
                  <a:lnTo>
                    <a:pt x="1342" y="990"/>
                  </a:lnTo>
                  <a:lnTo>
                    <a:pt x="156" y="27"/>
                  </a:lnTo>
                  <a:lnTo>
                    <a:pt x="0" y="0"/>
                  </a:lnTo>
                  <a:lnTo>
                    <a:pt x="0" y="3"/>
                  </a:lnTo>
                  <a:close/>
                </a:path>
              </a:pathLst>
            </a:custGeom>
            <a:solidFill>
              <a:srgbClr val="366092"/>
            </a:solidFill>
            <a:ln>
              <a:noFill/>
            </a:ln>
          </p:spPr>
        </p:sp>
        <p:sp>
          <p:nvSpPr>
            <p:cNvPr id="12" name="Google Shape;12;p6"/>
            <p:cNvSpPr/>
            <p:nvPr/>
          </p:nvSpPr>
          <p:spPr>
            <a:xfrm>
              <a:off x="1320800" y="5238750"/>
              <a:ext cx="1695450" cy="1619250"/>
            </a:xfrm>
            <a:custGeom>
              <a:rect b="b" l="l" r="r" t="t"/>
              <a:pathLst>
                <a:path extrusionOk="0" h="1020" w="1068">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3" name="Google Shape;13;p6"/>
          <p:cNvSpPr txBox="1"/>
          <p:nvPr>
            <p:ph type="title"/>
          </p:nvPr>
        </p:nvSpPr>
        <p:spPr>
          <a:xfrm>
            <a:off x="1484311" y="685800"/>
            <a:ext cx="10018713" cy="1752599"/>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Corbel"/>
              <a:buNone/>
              <a:defRPr b="0" i="0" sz="40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4" name="Google Shape;14;p6"/>
          <p:cNvSpPr txBox="1"/>
          <p:nvPr>
            <p:ph idx="1" type="body"/>
          </p:nvPr>
        </p:nvSpPr>
        <p:spPr>
          <a:xfrm>
            <a:off x="1484310" y="2666999"/>
            <a:ext cx="10018713" cy="3124201"/>
          </a:xfrm>
          <a:prstGeom prst="rect">
            <a:avLst/>
          </a:prstGeom>
          <a:noFill/>
          <a:ln>
            <a:noFill/>
          </a:ln>
        </p:spPr>
        <p:txBody>
          <a:bodyPr anchorCtr="0" anchor="ctr" bIns="45700" lIns="91425" spcFirstLastPara="1" rIns="91425" wrap="square" tIns="45700">
            <a:normAutofit/>
          </a:bodyPr>
          <a:lstStyle>
            <a:lvl1pPr indent="-449580" lvl="0" marL="457200" marR="0" rtl="0" algn="l">
              <a:lnSpc>
                <a:spcPct val="100000"/>
              </a:lnSpc>
              <a:spcBef>
                <a:spcPts val="480"/>
              </a:spcBef>
              <a:spcAft>
                <a:spcPts val="0"/>
              </a:spcAft>
              <a:buClr>
                <a:srgbClr val="366092"/>
              </a:buClr>
              <a:buSzPts val="3480"/>
              <a:buFont typeface="Arial"/>
              <a:buChar char="•"/>
              <a:defRPr b="0" i="0" sz="2400" u="none" cap="none" strike="noStrike">
                <a:solidFill>
                  <a:schemeClr val="dk1"/>
                </a:solidFill>
                <a:latin typeface="Corbel"/>
                <a:ea typeface="Corbel"/>
                <a:cs typeface="Corbel"/>
                <a:sym typeface="Corbel"/>
              </a:defRPr>
            </a:lvl1pPr>
            <a:lvl2pPr indent="-412750" lvl="1" marL="914400" marR="0" rtl="0" algn="l">
              <a:lnSpc>
                <a:spcPct val="100000"/>
              </a:lnSpc>
              <a:spcBef>
                <a:spcPts val="600"/>
              </a:spcBef>
              <a:spcAft>
                <a:spcPts val="0"/>
              </a:spcAft>
              <a:buClr>
                <a:srgbClr val="366092"/>
              </a:buClr>
              <a:buSzPts val="2900"/>
              <a:buFont typeface="Arial"/>
              <a:buChar char="•"/>
              <a:defRPr b="0" i="0" sz="2000" u="none" cap="none" strike="noStrike">
                <a:solidFill>
                  <a:schemeClr val="dk1"/>
                </a:solidFill>
                <a:latin typeface="Corbel"/>
                <a:ea typeface="Corbel"/>
                <a:cs typeface="Corbel"/>
                <a:sym typeface="Corbel"/>
              </a:defRPr>
            </a:lvl2pPr>
            <a:lvl3pPr indent="-394335" lvl="2" marL="1371600" marR="0" rtl="0" algn="l">
              <a:lnSpc>
                <a:spcPct val="100000"/>
              </a:lnSpc>
              <a:spcBef>
                <a:spcPts val="600"/>
              </a:spcBef>
              <a:spcAft>
                <a:spcPts val="0"/>
              </a:spcAft>
              <a:buClr>
                <a:srgbClr val="366092"/>
              </a:buClr>
              <a:buSzPts val="2610"/>
              <a:buFont typeface="Arial"/>
              <a:buChar char="•"/>
              <a:defRPr b="0" i="0" sz="1800" u="none" cap="none" strike="noStrike">
                <a:solidFill>
                  <a:schemeClr val="dk1"/>
                </a:solidFill>
                <a:latin typeface="Corbel"/>
                <a:ea typeface="Corbel"/>
                <a:cs typeface="Corbel"/>
                <a:sym typeface="Corbel"/>
              </a:defRPr>
            </a:lvl3pPr>
            <a:lvl4pPr indent="-375919" lvl="3" marL="1828800" marR="0" rtl="0" algn="l">
              <a:lnSpc>
                <a:spcPct val="100000"/>
              </a:lnSpc>
              <a:spcBef>
                <a:spcPts val="600"/>
              </a:spcBef>
              <a:spcAft>
                <a:spcPts val="0"/>
              </a:spcAft>
              <a:buClr>
                <a:srgbClr val="366092"/>
              </a:buClr>
              <a:buSzPts val="2320"/>
              <a:buFont typeface="Arial"/>
              <a:buChar char="•"/>
              <a:defRPr b="0" i="0" sz="1600" u="none" cap="none" strike="noStrike">
                <a:solidFill>
                  <a:schemeClr val="dk1"/>
                </a:solidFill>
                <a:latin typeface="Corbel"/>
                <a:ea typeface="Corbel"/>
                <a:cs typeface="Corbel"/>
                <a:sym typeface="Corbel"/>
              </a:defRPr>
            </a:lvl4pPr>
            <a:lvl5pPr indent="-357504" lvl="4" marL="2286000" marR="0" rtl="0" algn="l">
              <a:lnSpc>
                <a:spcPct val="100000"/>
              </a:lnSpc>
              <a:spcBef>
                <a:spcPts val="600"/>
              </a:spcBef>
              <a:spcAft>
                <a:spcPts val="0"/>
              </a:spcAft>
              <a:buClr>
                <a:srgbClr val="366092"/>
              </a:buClr>
              <a:buSzPts val="2030"/>
              <a:buFont typeface="Arial"/>
              <a:buChar char="•"/>
              <a:defRPr b="0" i="0" sz="1400" u="none" cap="none" strike="noStrike">
                <a:solidFill>
                  <a:schemeClr val="dk1"/>
                </a:solidFill>
                <a:latin typeface="Corbel"/>
                <a:ea typeface="Corbel"/>
                <a:cs typeface="Corbel"/>
                <a:sym typeface="Corbel"/>
              </a:defRPr>
            </a:lvl5pPr>
            <a:lvl6pPr indent="-357504" lvl="5" marL="2743200" marR="0" rtl="0" algn="l">
              <a:lnSpc>
                <a:spcPct val="100000"/>
              </a:lnSpc>
              <a:spcBef>
                <a:spcPts val="600"/>
              </a:spcBef>
              <a:spcAft>
                <a:spcPts val="0"/>
              </a:spcAft>
              <a:buClr>
                <a:srgbClr val="366092"/>
              </a:buClr>
              <a:buSzPts val="2030"/>
              <a:buFont typeface="Arial"/>
              <a:buChar char="•"/>
              <a:defRPr b="0" i="0" sz="1400" u="none" cap="none" strike="noStrike">
                <a:solidFill>
                  <a:schemeClr val="dk1"/>
                </a:solidFill>
                <a:latin typeface="Corbel"/>
                <a:ea typeface="Corbel"/>
                <a:cs typeface="Corbel"/>
                <a:sym typeface="Corbel"/>
              </a:defRPr>
            </a:lvl6pPr>
            <a:lvl7pPr indent="-357504" lvl="6" marL="3200400" marR="0" rtl="0" algn="l">
              <a:lnSpc>
                <a:spcPct val="100000"/>
              </a:lnSpc>
              <a:spcBef>
                <a:spcPts val="600"/>
              </a:spcBef>
              <a:spcAft>
                <a:spcPts val="0"/>
              </a:spcAft>
              <a:buClr>
                <a:srgbClr val="366092"/>
              </a:buClr>
              <a:buSzPts val="2030"/>
              <a:buFont typeface="Arial"/>
              <a:buChar char="•"/>
              <a:defRPr b="0" i="0" sz="1400" u="none" cap="none" strike="noStrike">
                <a:solidFill>
                  <a:schemeClr val="dk1"/>
                </a:solidFill>
                <a:latin typeface="Corbel"/>
                <a:ea typeface="Corbel"/>
                <a:cs typeface="Corbel"/>
                <a:sym typeface="Corbel"/>
              </a:defRPr>
            </a:lvl7pPr>
            <a:lvl8pPr indent="-357504" lvl="7" marL="3657600" marR="0" rtl="0" algn="l">
              <a:lnSpc>
                <a:spcPct val="100000"/>
              </a:lnSpc>
              <a:spcBef>
                <a:spcPts val="600"/>
              </a:spcBef>
              <a:spcAft>
                <a:spcPts val="0"/>
              </a:spcAft>
              <a:buClr>
                <a:srgbClr val="366092"/>
              </a:buClr>
              <a:buSzPts val="2030"/>
              <a:buFont typeface="Arial"/>
              <a:buChar char="•"/>
              <a:defRPr b="0" i="0" sz="1400" u="none" cap="none" strike="noStrike">
                <a:solidFill>
                  <a:schemeClr val="dk1"/>
                </a:solidFill>
                <a:latin typeface="Corbel"/>
                <a:ea typeface="Corbel"/>
                <a:cs typeface="Corbel"/>
                <a:sym typeface="Corbel"/>
              </a:defRPr>
            </a:lvl8pPr>
            <a:lvl9pPr indent="-357504" lvl="8" marL="4114800" marR="0" rtl="0" algn="l">
              <a:lnSpc>
                <a:spcPct val="100000"/>
              </a:lnSpc>
              <a:spcBef>
                <a:spcPts val="600"/>
              </a:spcBef>
              <a:spcAft>
                <a:spcPts val="600"/>
              </a:spcAft>
              <a:buClr>
                <a:srgbClr val="366092"/>
              </a:buClr>
              <a:buSzPts val="2030"/>
              <a:buFont typeface="Arial"/>
              <a:buChar char="•"/>
              <a:defRPr b="0" i="0" sz="1400" u="none" cap="none" strike="noStrike">
                <a:solidFill>
                  <a:schemeClr val="dk1"/>
                </a:solidFill>
                <a:latin typeface="Corbel"/>
                <a:ea typeface="Corbel"/>
                <a:cs typeface="Corbel"/>
                <a:sym typeface="Corbel"/>
              </a:defRPr>
            </a:lvl9pPr>
          </a:lstStyle>
          <a:p/>
        </p:txBody>
      </p:sp>
      <p:sp>
        <p:nvSpPr>
          <p:cNvPr id="15" name="Google Shape;15;p6"/>
          <p:cNvSpPr txBox="1"/>
          <p:nvPr>
            <p:ph idx="10" type="dt"/>
          </p:nvPr>
        </p:nvSpPr>
        <p:spPr>
          <a:xfrm>
            <a:off x="9732656" y="5883275"/>
            <a:ext cx="11430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6" name="Google Shape;16;p6"/>
          <p:cNvSpPr txBox="1"/>
          <p:nvPr>
            <p:ph idx="11" type="ftr"/>
          </p:nvPr>
        </p:nvSpPr>
        <p:spPr>
          <a:xfrm>
            <a:off x="2572279" y="5883275"/>
            <a:ext cx="708417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7" name="Google Shape;17;p6"/>
          <p:cNvSpPr txBox="1"/>
          <p:nvPr>
            <p:ph idx="12" type="sldNum"/>
          </p:nvPr>
        </p:nvSpPr>
        <p:spPr>
          <a:xfrm>
            <a:off x="10951856" y="5883275"/>
            <a:ext cx="551167"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hyperlink" Target="https://youtu.be/QHRtLx0ouY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6.jpg"/><Relationship Id="rId5"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3.jp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18.jpg"/><Relationship Id="rId5" Type="http://schemas.openxmlformats.org/officeDocument/2006/relationships/image" Target="../media/image11.jpg"/><Relationship Id="rId6"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5.jpg"/><Relationship Id="rId5"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7.jpg"/><Relationship Id="rId5" Type="http://schemas.openxmlformats.org/officeDocument/2006/relationships/image" Target="../media/image9.jpg"/><Relationship Id="rId6" Type="http://schemas.openxmlformats.org/officeDocument/2006/relationships/image" Target="../media/image21.jpg"/><Relationship Id="rId7" Type="http://schemas.openxmlformats.org/officeDocument/2006/relationships/image" Target="../media/image13.png"/><Relationship Id="rId8"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
          <p:cNvSpPr txBox="1"/>
          <p:nvPr>
            <p:ph type="ctrTitle"/>
          </p:nvPr>
        </p:nvSpPr>
        <p:spPr>
          <a:xfrm>
            <a:off x="2794425" y="1300800"/>
            <a:ext cx="9141000" cy="12108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chemeClr val="dk1"/>
              </a:buClr>
              <a:buSzPts val="6000"/>
              <a:buFont typeface="Corbel"/>
              <a:buNone/>
            </a:pPr>
            <a:r>
              <a:rPr b="1" lang="en-US">
                <a:latin typeface="Alegreya"/>
                <a:ea typeface="Alegreya"/>
                <a:cs typeface="Alegreya"/>
                <a:sym typeface="Alegreya"/>
              </a:rPr>
              <a:t>Mrs. Emily Harris</a:t>
            </a:r>
            <a:endParaRPr b="1">
              <a:latin typeface="Alegreya"/>
              <a:ea typeface="Alegreya"/>
              <a:cs typeface="Alegreya"/>
              <a:sym typeface="Alegreya"/>
            </a:endParaRPr>
          </a:p>
        </p:txBody>
      </p:sp>
      <p:pic>
        <p:nvPicPr>
          <p:cNvPr id="143" name="Google Shape;143;p1"/>
          <p:cNvPicPr preferRelativeResize="0"/>
          <p:nvPr/>
        </p:nvPicPr>
        <p:blipFill rotWithShape="1">
          <a:blip r:embed="rId3">
            <a:alphaModFix/>
          </a:blip>
          <a:srcRect b="0" l="0" r="0" t="0"/>
          <a:stretch/>
        </p:blipFill>
        <p:spPr>
          <a:xfrm>
            <a:off x="9029652" y="5158900"/>
            <a:ext cx="2815274" cy="1388525"/>
          </a:xfrm>
          <a:prstGeom prst="rect">
            <a:avLst/>
          </a:prstGeom>
          <a:noFill/>
          <a:ln cap="flat" cmpd="sng" w="28575">
            <a:solidFill>
              <a:schemeClr val="dk1"/>
            </a:solidFill>
            <a:prstDash val="solid"/>
            <a:round/>
            <a:headEnd len="sm" w="sm" type="none"/>
            <a:tailEnd len="sm" w="sm" type="none"/>
          </a:ln>
        </p:spPr>
      </p:pic>
      <p:pic>
        <p:nvPicPr>
          <p:cNvPr id="144" name="Google Shape;144;p1"/>
          <p:cNvPicPr preferRelativeResize="0"/>
          <p:nvPr/>
        </p:nvPicPr>
        <p:blipFill rotWithShape="1">
          <a:blip r:embed="rId4">
            <a:alphaModFix/>
          </a:blip>
          <a:srcRect b="19961" l="0" r="0" t="0"/>
          <a:stretch/>
        </p:blipFill>
        <p:spPr>
          <a:xfrm>
            <a:off x="2177150" y="416125"/>
            <a:ext cx="3277800" cy="32730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
          <p:cNvSpPr txBox="1"/>
          <p:nvPr>
            <p:ph type="title"/>
          </p:nvPr>
        </p:nvSpPr>
        <p:spPr>
          <a:xfrm>
            <a:off x="1653000" y="249125"/>
            <a:ext cx="10018800" cy="1219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000"/>
              <a:buFont typeface="Corbel"/>
              <a:buNone/>
            </a:pPr>
            <a:r>
              <a:rPr b="1" lang="en-US" sz="5300">
                <a:solidFill>
                  <a:srgbClr val="000000"/>
                </a:solidFill>
                <a:latin typeface="Alegreya"/>
                <a:ea typeface="Alegreya"/>
                <a:cs typeface="Alegreya"/>
                <a:sym typeface="Alegreya"/>
              </a:rPr>
              <a:t>CONTACT    INFORMATION</a:t>
            </a:r>
            <a:endParaRPr sz="1400">
              <a:solidFill>
                <a:srgbClr val="000000"/>
              </a:solidFill>
              <a:latin typeface="Arial"/>
              <a:ea typeface="Arial"/>
              <a:cs typeface="Arial"/>
              <a:sym typeface="Arial"/>
            </a:endParaRPr>
          </a:p>
          <a:p>
            <a:pPr indent="0" lvl="0" marL="0" rtl="0" algn="ctr">
              <a:lnSpc>
                <a:spcPct val="100000"/>
              </a:lnSpc>
              <a:spcBef>
                <a:spcPts val="0"/>
              </a:spcBef>
              <a:spcAft>
                <a:spcPts val="0"/>
              </a:spcAft>
              <a:buClr>
                <a:schemeClr val="dk1"/>
              </a:buClr>
              <a:buSzPts val="4000"/>
              <a:buFont typeface="Corbel"/>
              <a:buNone/>
            </a:pPr>
            <a:r>
              <a:t/>
            </a:r>
            <a:endParaRPr/>
          </a:p>
        </p:txBody>
      </p:sp>
      <p:sp>
        <p:nvSpPr>
          <p:cNvPr id="219" name="Google Shape;219;p4"/>
          <p:cNvSpPr txBox="1"/>
          <p:nvPr>
            <p:ph idx="1" type="body"/>
          </p:nvPr>
        </p:nvSpPr>
        <p:spPr>
          <a:xfrm>
            <a:off x="1706950" y="1418300"/>
            <a:ext cx="10018800" cy="4272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Corbel"/>
              <a:buNone/>
            </a:pPr>
            <a:r>
              <a:rPr b="1" lang="en-US" sz="4400" u="sng">
                <a:solidFill>
                  <a:srgbClr val="000000"/>
                </a:solidFill>
                <a:latin typeface="Alegreya"/>
                <a:ea typeface="Alegreya"/>
                <a:cs typeface="Alegreya"/>
                <a:sym typeface="Alegreya"/>
              </a:rPr>
              <a:t>EMAIL: </a:t>
            </a:r>
            <a:endParaRPr b="1" sz="4400" u="sng">
              <a:solidFill>
                <a:srgbClr val="000000"/>
              </a:solidFill>
              <a:latin typeface="Alegreya"/>
              <a:ea typeface="Alegreya"/>
              <a:cs typeface="Alegreya"/>
              <a:sym typeface="Alegreya"/>
            </a:endParaRPr>
          </a:p>
          <a:p>
            <a:pPr indent="-508000" lvl="0" marL="457200" rtl="0" algn="l">
              <a:lnSpc>
                <a:spcPct val="100000"/>
              </a:lnSpc>
              <a:spcBef>
                <a:spcPts val="0"/>
              </a:spcBef>
              <a:spcAft>
                <a:spcPts val="0"/>
              </a:spcAft>
              <a:buClr>
                <a:srgbClr val="000000"/>
              </a:buClr>
              <a:buSzPts val="4400"/>
              <a:buFont typeface="Alegreya"/>
              <a:buChar char="•"/>
            </a:pPr>
            <a:r>
              <a:rPr b="1" lang="en-US" sz="4400">
                <a:solidFill>
                  <a:srgbClr val="000000"/>
                </a:solidFill>
                <a:latin typeface="Alegreya"/>
                <a:ea typeface="Alegreya"/>
                <a:cs typeface="Alegreya"/>
                <a:sym typeface="Alegreya"/>
              </a:rPr>
              <a:t>elharris@madisoncity.k12.al.us</a:t>
            </a:r>
            <a:endParaRPr sz="500">
              <a:solidFill>
                <a:srgbClr val="000000"/>
              </a:solidFill>
              <a:latin typeface="Arial"/>
              <a:ea typeface="Arial"/>
              <a:cs typeface="Arial"/>
              <a:sym typeface="Arial"/>
            </a:endParaRPr>
          </a:p>
          <a:p>
            <a:pPr indent="0" lvl="0" marL="0" rtl="0" algn="l">
              <a:lnSpc>
                <a:spcPct val="100000"/>
              </a:lnSpc>
              <a:spcBef>
                <a:spcPts val="0"/>
              </a:spcBef>
              <a:spcAft>
                <a:spcPts val="0"/>
              </a:spcAft>
              <a:buSzPts val="4000"/>
              <a:buNone/>
            </a:pPr>
            <a:r>
              <a:t/>
            </a:r>
            <a:endParaRPr sz="500" u="sng">
              <a:solidFill>
                <a:srgbClr val="000000"/>
              </a:solidFill>
              <a:latin typeface="Arial"/>
              <a:ea typeface="Arial"/>
              <a:cs typeface="Arial"/>
              <a:sym typeface="Arial"/>
            </a:endParaRPr>
          </a:p>
          <a:p>
            <a:pPr indent="0" lvl="0" marL="0" rtl="0" algn="l">
              <a:lnSpc>
                <a:spcPct val="100000"/>
              </a:lnSpc>
              <a:spcBef>
                <a:spcPts val="0"/>
              </a:spcBef>
              <a:spcAft>
                <a:spcPts val="0"/>
              </a:spcAft>
              <a:buSzPts val="4000"/>
              <a:buNone/>
            </a:pPr>
            <a:r>
              <a:t/>
            </a:r>
            <a:endParaRPr sz="500" u="sng">
              <a:solidFill>
                <a:srgbClr val="000000"/>
              </a:solidFill>
              <a:latin typeface="Arial"/>
              <a:ea typeface="Arial"/>
              <a:cs typeface="Arial"/>
              <a:sym typeface="Arial"/>
            </a:endParaRPr>
          </a:p>
          <a:p>
            <a:pPr indent="0" lvl="0" marL="0" rtl="0" algn="l">
              <a:lnSpc>
                <a:spcPct val="100000"/>
              </a:lnSpc>
              <a:spcBef>
                <a:spcPts val="0"/>
              </a:spcBef>
              <a:spcAft>
                <a:spcPts val="0"/>
              </a:spcAft>
              <a:buSzPts val="4000"/>
              <a:buNone/>
            </a:pPr>
            <a:r>
              <a:t/>
            </a:r>
            <a:endParaRPr sz="500" u="sng">
              <a:solidFill>
                <a:srgbClr val="000000"/>
              </a:solidFill>
              <a:latin typeface="Arial"/>
              <a:ea typeface="Arial"/>
              <a:cs typeface="Arial"/>
              <a:sym typeface="Arial"/>
            </a:endParaRPr>
          </a:p>
          <a:p>
            <a:pPr indent="0" lvl="0" marL="0" rtl="0" algn="l">
              <a:lnSpc>
                <a:spcPct val="100000"/>
              </a:lnSpc>
              <a:spcBef>
                <a:spcPts val="0"/>
              </a:spcBef>
              <a:spcAft>
                <a:spcPts val="0"/>
              </a:spcAft>
              <a:buSzPts val="4000"/>
              <a:buNone/>
            </a:pPr>
            <a:r>
              <a:t/>
            </a:r>
            <a:endParaRPr sz="500" u="sng">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4000"/>
              <a:buFont typeface="Arial"/>
              <a:buNone/>
            </a:pPr>
            <a:r>
              <a:t/>
            </a:r>
            <a:endParaRPr sz="500" u="sng">
              <a:solidFill>
                <a:srgbClr val="000000"/>
              </a:solidFill>
              <a:latin typeface="Arial"/>
              <a:ea typeface="Arial"/>
              <a:cs typeface="Arial"/>
              <a:sym typeface="Arial"/>
            </a:endParaRPr>
          </a:p>
          <a:p>
            <a:pPr indent="0" lvl="0" marL="0" rtl="0" algn="l">
              <a:lnSpc>
                <a:spcPct val="100000"/>
              </a:lnSpc>
              <a:spcBef>
                <a:spcPts val="0"/>
              </a:spcBef>
              <a:spcAft>
                <a:spcPts val="0"/>
              </a:spcAft>
              <a:buSzPts val="4000"/>
              <a:buNone/>
            </a:pPr>
            <a:r>
              <a:rPr b="1" lang="en-US" sz="4400" u="sng">
                <a:solidFill>
                  <a:srgbClr val="000000"/>
                </a:solidFill>
                <a:latin typeface="Alegreya"/>
                <a:ea typeface="Alegreya"/>
                <a:cs typeface="Alegreya"/>
                <a:sym typeface="Alegreya"/>
              </a:rPr>
              <a:t>PHONE:</a:t>
            </a:r>
            <a:endParaRPr b="1" sz="4400" u="sng">
              <a:solidFill>
                <a:srgbClr val="000000"/>
              </a:solidFill>
              <a:latin typeface="Alegreya"/>
              <a:ea typeface="Alegreya"/>
              <a:cs typeface="Alegreya"/>
              <a:sym typeface="Alegreya"/>
            </a:endParaRPr>
          </a:p>
          <a:p>
            <a:pPr indent="-508000" lvl="0" marL="457200" rtl="0" algn="l">
              <a:lnSpc>
                <a:spcPct val="100000"/>
              </a:lnSpc>
              <a:spcBef>
                <a:spcPts val="0"/>
              </a:spcBef>
              <a:spcAft>
                <a:spcPts val="0"/>
              </a:spcAft>
              <a:buClr>
                <a:srgbClr val="000000"/>
              </a:buClr>
              <a:buSzPts val="4400"/>
              <a:buFont typeface="Alegreya"/>
              <a:buChar char="•"/>
            </a:pPr>
            <a:r>
              <a:rPr b="1" lang="en-US" sz="4400">
                <a:solidFill>
                  <a:srgbClr val="000000"/>
                </a:solidFill>
                <a:latin typeface="Alegreya"/>
                <a:ea typeface="Alegreya"/>
                <a:cs typeface="Alegreya"/>
                <a:sym typeface="Alegreya"/>
              </a:rPr>
              <a:t>Google Voice: 256-262-7857 </a:t>
            </a:r>
            <a:endParaRPr b="1" sz="4400">
              <a:solidFill>
                <a:srgbClr val="000000"/>
              </a:solidFill>
              <a:latin typeface="Alegreya"/>
              <a:ea typeface="Alegreya"/>
              <a:cs typeface="Alegreya"/>
              <a:sym typeface="Alegreya"/>
            </a:endParaRPr>
          </a:p>
          <a:p>
            <a:pPr indent="0" lvl="0" marL="457200" rtl="0" algn="l">
              <a:lnSpc>
                <a:spcPct val="100000"/>
              </a:lnSpc>
              <a:spcBef>
                <a:spcPts val="0"/>
              </a:spcBef>
              <a:spcAft>
                <a:spcPts val="0"/>
              </a:spcAft>
              <a:buNone/>
            </a:pPr>
            <a:r>
              <a:t/>
            </a:r>
            <a:endParaRPr b="1" sz="4400">
              <a:solidFill>
                <a:srgbClr val="000000"/>
              </a:solidFill>
              <a:latin typeface="Alegreya"/>
              <a:ea typeface="Alegreya"/>
              <a:cs typeface="Alegreya"/>
              <a:sym typeface="Alegreya"/>
            </a:endParaRPr>
          </a:p>
          <a:p>
            <a:pPr indent="-508000" lvl="0" marL="457200" rtl="0" algn="l">
              <a:lnSpc>
                <a:spcPct val="100000"/>
              </a:lnSpc>
              <a:spcBef>
                <a:spcPts val="0"/>
              </a:spcBef>
              <a:spcAft>
                <a:spcPts val="0"/>
              </a:spcAft>
              <a:buClr>
                <a:srgbClr val="000000"/>
              </a:buClr>
              <a:buSzPts val="4400"/>
              <a:buFont typeface="Alegreya"/>
              <a:buChar char="•"/>
            </a:pPr>
            <a:r>
              <a:rPr b="1" lang="en-US" sz="4400">
                <a:solidFill>
                  <a:srgbClr val="000000"/>
                </a:solidFill>
                <a:latin typeface="Alegreya"/>
                <a:ea typeface="Alegreya"/>
                <a:cs typeface="Alegreya"/>
                <a:sym typeface="Alegreya"/>
              </a:rPr>
              <a:t>School: 256-216-5313 ext. 95067</a:t>
            </a:r>
            <a:endParaRPr b="1" sz="4400">
              <a:solidFill>
                <a:srgbClr val="000000"/>
              </a:solidFill>
              <a:latin typeface="Alegreya"/>
              <a:ea typeface="Alegreya"/>
              <a:cs typeface="Alegreya"/>
              <a:sym typeface="Alegreya"/>
            </a:endParaRPr>
          </a:p>
        </p:txBody>
      </p:sp>
      <p:pic>
        <p:nvPicPr>
          <p:cNvPr id="220" name="Google Shape;220;p4"/>
          <p:cNvPicPr preferRelativeResize="0"/>
          <p:nvPr/>
        </p:nvPicPr>
        <p:blipFill rotWithShape="1">
          <a:blip r:embed="rId3">
            <a:alphaModFix/>
          </a:blip>
          <a:srcRect b="0" l="0" r="0" t="0"/>
          <a:stretch/>
        </p:blipFill>
        <p:spPr>
          <a:xfrm>
            <a:off x="9850350" y="5617400"/>
            <a:ext cx="2052275" cy="101220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g8ebd23f10d_0_87"/>
          <p:cNvPicPr preferRelativeResize="0"/>
          <p:nvPr/>
        </p:nvPicPr>
        <p:blipFill>
          <a:blip r:embed="rId3">
            <a:alphaModFix/>
          </a:blip>
          <a:stretch>
            <a:fillRect/>
          </a:stretch>
        </p:blipFill>
        <p:spPr>
          <a:xfrm>
            <a:off x="2273300" y="321149"/>
            <a:ext cx="9529025" cy="5946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9" name="Shape 229"/>
        <p:cNvGrpSpPr/>
        <p:nvPr/>
      </p:nvGrpSpPr>
      <p:grpSpPr>
        <a:xfrm>
          <a:off x="0" y="0"/>
          <a:ext cx="0" cy="0"/>
          <a:chOff x="0" y="0"/>
          <a:chExt cx="0" cy="0"/>
        </a:xfrm>
      </p:grpSpPr>
      <p:sp>
        <p:nvSpPr>
          <p:cNvPr id="230" name="Google Shape;230;p5"/>
          <p:cNvSpPr txBox="1"/>
          <p:nvPr>
            <p:ph type="title"/>
          </p:nvPr>
        </p:nvSpPr>
        <p:spPr>
          <a:xfrm>
            <a:off x="1484263" y="168724"/>
            <a:ext cx="10018800" cy="800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000"/>
              <a:buFont typeface="Corbel"/>
              <a:buNone/>
            </a:pPr>
            <a:r>
              <a:rPr b="1" lang="en-US" sz="2700">
                <a:latin typeface="Alegreya"/>
                <a:ea typeface="Alegreya"/>
                <a:cs typeface="Alegreya"/>
                <a:sym typeface="Alegreya"/>
              </a:rPr>
              <a:t>(Optional)</a:t>
            </a:r>
            <a:r>
              <a:rPr b="1" lang="en-US">
                <a:latin typeface="Alegreya"/>
                <a:ea typeface="Alegreya"/>
                <a:cs typeface="Alegreya"/>
                <a:sym typeface="Alegreya"/>
              </a:rPr>
              <a:t> Other ideas to add to this presentation:</a:t>
            </a:r>
            <a:endParaRPr b="1">
              <a:latin typeface="Alegreya"/>
              <a:ea typeface="Alegreya"/>
              <a:cs typeface="Alegreya"/>
              <a:sym typeface="Alegreya"/>
            </a:endParaRPr>
          </a:p>
        </p:txBody>
      </p:sp>
      <p:sp>
        <p:nvSpPr>
          <p:cNvPr id="231" name="Google Shape;231;p5"/>
          <p:cNvSpPr txBox="1"/>
          <p:nvPr>
            <p:ph idx="1" type="body"/>
          </p:nvPr>
        </p:nvSpPr>
        <p:spPr>
          <a:xfrm>
            <a:off x="1484300" y="1141350"/>
            <a:ext cx="10018800" cy="5250300"/>
          </a:xfrm>
          <a:prstGeom prst="rect">
            <a:avLst/>
          </a:prstGeom>
          <a:noFill/>
          <a:ln>
            <a:noFill/>
          </a:ln>
        </p:spPr>
        <p:txBody>
          <a:bodyPr anchorCtr="0" anchor="t" bIns="45700" lIns="91425" spcFirstLastPara="1" rIns="91425" wrap="square" tIns="45700">
            <a:normAutofit/>
          </a:bodyPr>
          <a:lstStyle/>
          <a:p>
            <a:pPr indent="-394335" lvl="0" marL="457200" rtl="0" algn="l">
              <a:lnSpc>
                <a:spcPct val="100000"/>
              </a:lnSpc>
              <a:spcBef>
                <a:spcPts val="0"/>
              </a:spcBef>
              <a:spcAft>
                <a:spcPts val="0"/>
              </a:spcAft>
              <a:buSzPts val="2610"/>
              <a:buChar char="•"/>
            </a:pPr>
            <a:r>
              <a:rPr lang="en-US"/>
              <a:t>Pictures of your pets and introduce them</a:t>
            </a:r>
            <a:endParaRPr/>
          </a:p>
          <a:p>
            <a:pPr indent="-394335" lvl="0" marL="457200" rtl="0" algn="l">
              <a:lnSpc>
                <a:spcPct val="100000"/>
              </a:lnSpc>
              <a:spcBef>
                <a:spcPts val="0"/>
              </a:spcBef>
              <a:spcAft>
                <a:spcPts val="0"/>
              </a:spcAft>
              <a:buSzPts val="2610"/>
              <a:buChar char="•"/>
            </a:pPr>
            <a:r>
              <a:rPr lang="en-US"/>
              <a:t>List of your “favorites” (hobbies, food, places, movies, etc.)</a:t>
            </a:r>
            <a:endParaRPr/>
          </a:p>
          <a:p>
            <a:pPr indent="-394335" lvl="0" marL="457200" rtl="0" algn="l">
              <a:lnSpc>
                <a:spcPct val="100000"/>
              </a:lnSpc>
              <a:spcBef>
                <a:spcPts val="0"/>
              </a:spcBef>
              <a:spcAft>
                <a:spcPts val="0"/>
              </a:spcAft>
              <a:buSzPts val="2610"/>
              <a:buChar char="•"/>
            </a:pPr>
            <a:r>
              <a:rPr lang="en-US"/>
              <a:t>Favorite quotes</a:t>
            </a:r>
            <a:endParaRPr/>
          </a:p>
          <a:p>
            <a:pPr indent="-394335" lvl="0" marL="457200" rtl="0" algn="l">
              <a:lnSpc>
                <a:spcPct val="100000"/>
              </a:lnSpc>
              <a:spcBef>
                <a:spcPts val="0"/>
              </a:spcBef>
              <a:spcAft>
                <a:spcPts val="0"/>
              </a:spcAft>
              <a:buSzPts val="2610"/>
              <a:buChar char="•"/>
            </a:pPr>
            <a:r>
              <a:rPr lang="en-US"/>
              <a:t>Personal mission statement</a:t>
            </a:r>
            <a:endParaRPr/>
          </a:p>
          <a:p>
            <a:pPr indent="-394335" lvl="0" marL="457200" rtl="0" algn="l">
              <a:lnSpc>
                <a:spcPct val="100000"/>
              </a:lnSpc>
              <a:spcBef>
                <a:spcPts val="0"/>
              </a:spcBef>
              <a:spcAft>
                <a:spcPts val="0"/>
              </a:spcAft>
              <a:buSzPts val="2610"/>
              <a:buChar char="•"/>
            </a:pPr>
            <a:r>
              <a:rPr lang="en-US"/>
              <a:t>College alma mater </a:t>
            </a:r>
            <a:endParaRPr/>
          </a:p>
          <a:p>
            <a:pPr indent="-394335" lvl="0" marL="457200" rtl="0" algn="l">
              <a:lnSpc>
                <a:spcPct val="100000"/>
              </a:lnSpc>
              <a:spcBef>
                <a:spcPts val="0"/>
              </a:spcBef>
              <a:spcAft>
                <a:spcPts val="0"/>
              </a:spcAft>
              <a:buSzPts val="2610"/>
              <a:buChar char="•"/>
            </a:pPr>
            <a:r>
              <a:rPr lang="en-US"/>
              <a:t>Links to your favorite resources in your course</a:t>
            </a:r>
            <a:endParaRPr/>
          </a:p>
          <a:p>
            <a:pPr indent="-394335" lvl="0" marL="457200" rtl="0" algn="l">
              <a:lnSpc>
                <a:spcPct val="100000"/>
              </a:lnSpc>
              <a:spcBef>
                <a:spcPts val="0"/>
              </a:spcBef>
              <a:spcAft>
                <a:spcPts val="0"/>
              </a:spcAft>
              <a:buSzPts val="2610"/>
              <a:buChar char="•"/>
            </a:pPr>
            <a:r>
              <a:rPr lang="en-US"/>
              <a:t>Virtual classroom expectations</a:t>
            </a:r>
            <a:endParaRPr/>
          </a:p>
          <a:p>
            <a:pPr indent="-394335" lvl="0" marL="457200" rtl="0" algn="l">
              <a:lnSpc>
                <a:spcPct val="100000"/>
              </a:lnSpc>
              <a:spcBef>
                <a:spcPts val="0"/>
              </a:spcBef>
              <a:spcAft>
                <a:spcPts val="0"/>
              </a:spcAft>
              <a:buSzPts val="2610"/>
              <a:buChar char="•"/>
            </a:pPr>
            <a:r>
              <a:rPr lang="en-US"/>
              <a:t>Address the elephant in the room. Speak to the fact that we would all love to be back in the building together, and we will get back to that point. However, this is where we are and what we have to do for now. We will make this a great experience, and we will all grow from it. End the presentation on a positive note </a:t>
            </a:r>
            <a:endParaRPr/>
          </a:p>
        </p:txBody>
      </p:sp>
      <p:sp>
        <p:nvSpPr>
          <p:cNvPr id="232" name="Google Shape;232;p5"/>
          <p:cNvSpPr/>
          <p:nvPr/>
        </p:nvSpPr>
        <p:spPr>
          <a:xfrm>
            <a:off x="5994550" y="5508225"/>
            <a:ext cx="347400" cy="327600"/>
          </a:xfrm>
          <a:prstGeom prst="smileyFace">
            <a:avLst>
              <a:gd fmla="val 4653" name="adj"/>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 name="Google Shape;233;p5"/>
          <p:cNvPicPr preferRelativeResize="0"/>
          <p:nvPr/>
        </p:nvPicPr>
        <p:blipFill rotWithShape="1">
          <a:blip r:embed="rId3">
            <a:alphaModFix/>
          </a:blip>
          <a:srcRect b="0" l="0" r="0" t="0"/>
          <a:stretch/>
        </p:blipFill>
        <p:spPr>
          <a:xfrm>
            <a:off x="9850350" y="5617400"/>
            <a:ext cx="2052275" cy="101220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
          <p:cNvSpPr txBox="1"/>
          <p:nvPr>
            <p:ph type="title"/>
          </p:nvPr>
        </p:nvSpPr>
        <p:spPr>
          <a:xfrm>
            <a:off x="1484300" y="110175"/>
            <a:ext cx="10018800" cy="1100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000"/>
              <a:buFont typeface="Corbel"/>
              <a:buNone/>
            </a:pPr>
            <a:r>
              <a:rPr b="1" lang="en-US" sz="5300">
                <a:latin typeface="Alegreya"/>
                <a:ea typeface="Alegreya"/>
                <a:cs typeface="Alegreya"/>
                <a:sym typeface="Alegreya"/>
              </a:rPr>
              <a:t>ABOUT ME</a:t>
            </a:r>
            <a:endParaRPr b="1" sz="5300">
              <a:latin typeface="Alegreya"/>
              <a:ea typeface="Alegreya"/>
              <a:cs typeface="Alegreya"/>
              <a:sym typeface="Alegreya"/>
            </a:endParaRPr>
          </a:p>
        </p:txBody>
      </p:sp>
      <p:sp>
        <p:nvSpPr>
          <p:cNvPr id="150" name="Google Shape;150;p2"/>
          <p:cNvSpPr txBox="1"/>
          <p:nvPr>
            <p:ph idx="1" type="body"/>
          </p:nvPr>
        </p:nvSpPr>
        <p:spPr>
          <a:xfrm>
            <a:off x="1484300" y="1210875"/>
            <a:ext cx="4895100" cy="4218000"/>
          </a:xfrm>
          <a:prstGeom prst="rect">
            <a:avLst/>
          </a:prstGeom>
          <a:noFill/>
          <a:ln cap="flat" cmpd="dbl" w="38100">
            <a:solidFill>
              <a:srgbClr val="000000"/>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480"/>
              <a:buNone/>
            </a:pPr>
            <a:r>
              <a:rPr lang="en-US"/>
              <a:t>(Must include picture </a:t>
            </a:r>
            <a:r>
              <a:rPr b="1" lang="en-US" u="sng"/>
              <a:t>AND </a:t>
            </a:r>
            <a:r>
              <a:rPr lang="en-US"/>
              <a:t>video)</a:t>
            </a:r>
            <a:endParaRPr/>
          </a:p>
        </p:txBody>
      </p:sp>
      <p:sp>
        <p:nvSpPr>
          <p:cNvPr id="151" name="Google Shape;151;p2"/>
          <p:cNvSpPr txBox="1"/>
          <p:nvPr>
            <p:ph idx="2" type="body"/>
          </p:nvPr>
        </p:nvSpPr>
        <p:spPr>
          <a:xfrm>
            <a:off x="6607975" y="1210800"/>
            <a:ext cx="4895100" cy="5041500"/>
          </a:xfrm>
          <a:prstGeom prst="rect">
            <a:avLst/>
          </a:prstGeom>
          <a:noFill/>
          <a:ln cap="flat" cmpd="dbl" w="381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115000"/>
              </a:lnSpc>
              <a:spcBef>
                <a:spcPts val="500"/>
              </a:spcBef>
              <a:spcAft>
                <a:spcPts val="0"/>
              </a:spcAft>
              <a:buClr>
                <a:schemeClr val="dk1"/>
              </a:buClr>
              <a:buSzPts val="1100"/>
              <a:buFont typeface="Arial"/>
              <a:buNone/>
            </a:pPr>
            <a:r>
              <a:rPr lang="en-US" sz="1300">
                <a:solidFill>
                  <a:srgbClr val="333333"/>
                </a:solidFill>
              </a:rPr>
              <a:t>I was born and raised just down the road in Athens, Alabama. I graduated from Athens High School then went on to attend Auburn University, where I graduated with a degree in Chemistry Education. Besides teaching, I enjoy Bible study, gardening, cooking/baking, song-writing, and spending time with family. I am married to my best friend, Will, who works as a community pharmacist in Ardmore.</a:t>
            </a:r>
            <a:endParaRPr sz="1300">
              <a:solidFill>
                <a:srgbClr val="333333"/>
              </a:solidFill>
            </a:endParaRPr>
          </a:p>
          <a:p>
            <a:pPr indent="0" lvl="0" marL="0" rtl="0" algn="l">
              <a:lnSpc>
                <a:spcPct val="115000"/>
              </a:lnSpc>
              <a:spcBef>
                <a:spcPts val="500"/>
              </a:spcBef>
              <a:spcAft>
                <a:spcPts val="0"/>
              </a:spcAft>
              <a:buClr>
                <a:schemeClr val="dk1"/>
              </a:buClr>
              <a:buSzPts val="1100"/>
              <a:buFont typeface="Arial"/>
              <a:buNone/>
            </a:pPr>
            <a:r>
              <a:rPr lang="en-US" sz="1300">
                <a:solidFill>
                  <a:srgbClr val="333333"/>
                </a:solidFill>
              </a:rPr>
              <a:t>I've worked with chemistry content and students for a long time. In Auburn, I worked in different chemistry settings as a one-on-one tutor, a coordinator of weekly review sessions, and an assistant in a blended learning classroom. I then interned in chemistry classes at Auburn High School in Auburn, Alabama.</a:t>
            </a:r>
            <a:endParaRPr sz="1300">
              <a:solidFill>
                <a:srgbClr val="333333"/>
              </a:solidFill>
            </a:endParaRPr>
          </a:p>
          <a:p>
            <a:pPr indent="0" lvl="0" marL="0" rtl="0" algn="l">
              <a:lnSpc>
                <a:spcPct val="115000"/>
              </a:lnSpc>
              <a:spcBef>
                <a:spcPts val="500"/>
              </a:spcBef>
              <a:spcAft>
                <a:spcPts val="0"/>
              </a:spcAft>
              <a:buClr>
                <a:schemeClr val="dk1"/>
              </a:buClr>
              <a:buSzPts val="1100"/>
              <a:buFont typeface="Arial"/>
              <a:buNone/>
            </a:pPr>
            <a:r>
              <a:rPr lang="en-US" sz="1300">
                <a:solidFill>
                  <a:srgbClr val="333333"/>
                </a:solidFill>
              </a:rPr>
              <a:t>I've known that I've wanted to be a teacher for a long time because I enjoy helping students reach their full potential and succeed in typically challenging classes. I am passionate about </a:t>
            </a:r>
            <a:r>
              <a:rPr i="1" lang="en-US" sz="1300">
                <a:solidFill>
                  <a:srgbClr val="333333"/>
                </a:solidFill>
              </a:rPr>
              <a:t>what </a:t>
            </a:r>
            <a:r>
              <a:rPr lang="en-US" sz="1300">
                <a:solidFill>
                  <a:srgbClr val="333333"/>
                </a:solidFill>
              </a:rPr>
              <a:t>I teach, but even more passionate about </a:t>
            </a:r>
            <a:r>
              <a:rPr i="1" lang="en-US" sz="1300">
                <a:solidFill>
                  <a:srgbClr val="333333"/>
                </a:solidFill>
              </a:rPr>
              <a:t>who</a:t>
            </a:r>
            <a:r>
              <a:rPr lang="en-US" sz="1300">
                <a:solidFill>
                  <a:srgbClr val="333333"/>
                </a:solidFill>
              </a:rPr>
              <a:t> I teach - my students. </a:t>
            </a:r>
            <a:endParaRPr sz="1300">
              <a:solidFill>
                <a:srgbClr val="333333"/>
              </a:solidFill>
            </a:endParaRPr>
          </a:p>
          <a:p>
            <a:pPr indent="0" lvl="0" marL="0" rtl="0" algn="l">
              <a:lnSpc>
                <a:spcPct val="115000"/>
              </a:lnSpc>
              <a:spcBef>
                <a:spcPts val="500"/>
              </a:spcBef>
              <a:spcAft>
                <a:spcPts val="0"/>
              </a:spcAft>
              <a:buClr>
                <a:schemeClr val="dk1"/>
              </a:buClr>
              <a:buSzPts val="1100"/>
              <a:buFont typeface="Arial"/>
              <a:buNone/>
            </a:pPr>
            <a:r>
              <a:rPr lang="en-US" sz="1300">
                <a:solidFill>
                  <a:srgbClr val="333333"/>
                </a:solidFill>
              </a:rPr>
              <a:t>I welcome parent/student communication! Please feel free to contact me with any questions or concerns by email.</a:t>
            </a:r>
            <a:endParaRPr sz="1300">
              <a:solidFill>
                <a:srgbClr val="333333"/>
              </a:solidFill>
            </a:endParaRPr>
          </a:p>
          <a:p>
            <a:pPr indent="0" lvl="0" marL="0" rtl="0" algn="l">
              <a:lnSpc>
                <a:spcPct val="115000"/>
              </a:lnSpc>
              <a:spcBef>
                <a:spcPts val="500"/>
              </a:spcBef>
              <a:spcAft>
                <a:spcPts val="500"/>
              </a:spcAft>
              <a:buSzPts val="1100"/>
              <a:buNone/>
            </a:pPr>
            <a:r>
              <a:rPr lang="en-US" sz="1300">
                <a:solidFill>
                  <a:srgbClr val="333333"/>
                </a:solidFill>
              </a:rPr>
              <a:t>I'm looking forward to a great year of learning and growing together!</a:t>
            </a:r>
            <a:endParaRPr/>
          </a:p>
        </p:txBody>
      </p:sp>
      <p:pic>
        <p:nvPicPr>
          <p:cNvPr id="152" name="Google Shape;152;p2"/>
          <p:cNvPicPr preferRelativeResize="0"/>
          <p:nvPr/>
        </p:nvPicPr>
        <p:blipFill rotWithShape="1">
          <a:blip r:embed="rId3">
            <a:alphaModFix/>
          </a:blip>
          <a:srcRect b="9264" l="15919" r="26213" t="0"/>
          <a:stretch/>
        </p:blipFill>
        <p:spPr>
          <a:xfrm>
            <a:off x="1436175" y="1170625"/>
            <a:ext cx="4943224" cy="5041650"/>
          </a:xfrm>
          <a:prstGeom prst="rect">
            <a:avLst/>
          </a:prstGeom>
          <a:noFill/>
          <a:ln>
            <a:noFill/>
          </a:ln>
        </p:spPr>
      </p:pic>
      <p:sp>
        <p:nvSpPr>
          <p:cNvPr id="153" name="Google Shape;153;p2"/>
          <p:cNvSpPr txBox="1"/>
          <p:nvPr/>
        </p:nvSpPr>
        <p:spPr>
          <a:xfrm>
            <a:off x="2427725" y="6336975"/>
            <a:ext cx="5733000" cy="4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Corbel"/>
                <a:ea typeface="Corbel"/>
                <a:cs typeface="Corbel"/>
                <a:sym typeface="Corbel"/>
              </a:rPr>
              <a:t>Link to re-watch welcome video: </a:t>
            </a:r>
            <a:r>
              <a:rPr lang="en-US" sz="1100" u="sng">
                <a:solidFill>
                  <a:schemeClr val="hlink"/>
                </a:solidFill>
                <a:latin typeface="Corbel"/>
                <a:ea typeface="Corbel"/>
                <a:cs typeface="Corbel"/>
                <a:sym typeface="Corbel"/>
                <a:hlinkClick r:id="rId4"/>
              </a:rPr>
              <a:t>https://youtu.be/QHRtLx0ouYc</a:t>
            </a:r>
            <a:r>
              <a:rPr lang="en-US" sz="1100">
                <a:latin typeface="Corbel"/>
                <a:ea typeface="Corbel"/>
                <a:cs typeface="Corbel"/>
                <a:sym typeface="Corbel"/>
              </a:rPr>
              <a:t> </a:t>
            </a:r>
            <a:endParaRPr sz="1100">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8ebd23f10d_0_16"/>
          <p:cNvSpPr txBox="1"/>
          <p:nvPr>
            <p:ph type="title"/>
          </p:nvPr>
        </p:nvSpPr>
        <p:spPr>
          <a:xfrm>
            <a:off x="1258100" y="154725"/>
            <a:ext cx="10018800" cy="110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rbel"/>
              <a:buNone/>
            </a:pPr>
            <a:r>
              <a:rPr b="1" lang="en-US" sz="5300">
                <a:latin typeface="Alegreya"/>
                <a:ea typeface="Alegreya"/>
                <a:cs typeface="Alegreya"/>
                <a:sym typeface="Alegreya"/>
              </a:rPr>
              <a:t>FAMILY</a:t>
            </a:r>
            <a:endParaRPr b="1" sz="5300">
              <a:latin typeface="Alegreya"/>
              <a:ea typeface="Alegreya"/>
              <a:cs typeface="Alegreya"/>
              <a:sym typeface="Alegreya"/>
            </a:endParaRPr>
          </a:p>
        </p:txBody>
      </p:sp>
      <p:pic>
        <p:nvPicPr>
          <p:cNvPr id="159" name="Google Shape;159;g8ebd23f10d_0_16"/>
          <p:cNvPicPr preferRelativeResize="0"/>
          <p:nvPr/>
        </p:nvPicPr>
        <p:blipFill>
          <a:blip r:embed="rId3">
            <a:alphaModFix/>
          </a:blip>
          <a:stretch>
            <a:fillRect/>
          </a:stretch>
        </p:blipFill>
        <p:spPr>
          <a:xfrm>
            <a:off x="4334325" y="1140600"/>
            <a:ext cx="3561552" cy="5342328"/>
          </a:xfrm>
          <a:prstGeom prst="rect">
            <a:avLst/>
          </a:prstGeom>
          <a:noFill/>
          <a:ln>
            <a:noFill/>
          </a:ln>
        </p:spPr>
      </p:pic>
      <p:pic>
        <p:nvPicPr>
          <p:cNvPr id="160" name="Google Shape;160;g8ebd23f10d_0_16"/>
          <p:cNvPicPr preferRelativeResize="0"/>
          <p:nvPr/>
        </p:nvPicPr>
        <p:blipFill>
          <a:blip r:embed="rId4">
            <a:alphaModFix/>
          </a:blip>
          <a:stretch>
            <a:fillRect/>
          </a:stretch>
        </p:blipFill>
        <p:spPr>
          <a:xfrm rot="-5400000">
            <a:off x="-71886" y="2224986"/>
            <a:ext cx="4866225" cy="3649652"/>
          </a:xfrm>
          <a:prstGeom prst="rect">
            <a:avLst/>
          </a:prstGeom>
          <a:noFill/>
          <a:ln>
            <a:noFill/>
          </a:ln>
        </p:spPr>
      </p:pic>
      <p:pic>
        <p:nvPicPr>
          <p:cNvPr id="161" name="Google Shape;161;g8ebd23f10d_0_16"/>
          <p:cNvPicPr preferRelativeResize="0"/>
          <p:nvPr/>
        </p:nvPicPr>
        <p:blipFill rotWithShape="1">
          <a:blip r:embed="rId5">
            <a:alphaModFix/>
          </a:blip>
          <a:srcRect b="0" l="0" r="14850" t="0"/>
          <a:stretch/>
        </p:blipFill>
        <p:spPr>
          <a:xfrm>
            <a:off x="8044150" y="2084275"/>
            <a:ext cx="4147850" cy="3471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8ebd23f10d_0_57"/>
          <p:cNvSpPr txBox="1"/>
          <p:nvPr>
            <p:ph type="title"/>
          </p:nvPr>
        </p:nvSpPr>
        <p:spPr>
          <a:xfrm>
            <a:off x="1484300" y="110175"/>
            <a:ext cx="10018800" cy="110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rbel"/>
              <a:buNone/>
            </a:pPr>
            <a:r>
              <a:rPr b="1" lang="en-US" sz="5300">
                <a:latin typeface="Alegreya"/>
                <a:ea typeface="Alegreya"/>
                <a:cs typeface="Alegreya"/>
                <a:sym typeface="Alegreya"/>
              </a:rPr>
              <a:t>FAVORITE THINGS</a:t>
            </a:r>
            <a:endParaRPr b="1" sz="5300">
              <a:latin typeface="Alegreya"/>
              <a:ea typeface="Alegreya"/>
              <a:cs typeface="Alegreya"/>
              <a:sym typeface="Alegreya"/>
            </a:endParaRPr>
          </a:p>
        </p:txBody>
      </p:sp>
      <p:pic>
        <p:nvPicPr>
          <p:cNvPr id="167" name="Google Shape;167;g8ebd23f10d_0_57"/>
          <p:cNvPicPr preferRelativeResize="0"/>
          <p:nvPr/>
        </p:nvPicPr>
        <p:blipFill>
          <a:blip r:embed="rId3">
            <a:alphaModFix/>
          </a:blip>
          <a:stretch>
            <a:fillRect/>
          </a:stretch>
        </p:blipFill>
        <p:spPr>
          <a:xfrm>
            <a:off x="224750" y="1522650"/>
            <a:ext cx="3921049" cy="2615463"/>
          </a:xfrm>
          <a:prstGeom prst="rect">
            <a:avLst/>
          </a:prstGeom>
          <a:noFill/>
          <a:ln>
            <a:noFill/>
          </a:ln>
        </p:spPr>
      </p:pic>
      <p:pic>
        <p:nvPicPr>
          <p:cNvPr id="168" name="Google Shape;168;g8ebd23f10d_0_57"/>
          <p:cNvPicPr preferRelativeResize="0"/>
          <p:nvPr/>
        </p:nvPicPr>
        <p:blipFill>
          <a:blip r:embed="rId4">
            <a:alphaModFix/>
          </a:blip>
          <a:stretch>
            <a:fillRect/>
          </a:stretch>
        </p:blipFill>
        <p:spPr>
          <a:xfrm>
            <a:off x="4783550" y="1522650"/>
            <a:ext cx="2812099" cy="2615475"/>
          </a:xfrm>
          <a:prstGeom prst="rect">
            <a:avLst/>
          </a:prstGeom>
          <a:noFill/>
          <a:ln>
            <a:noFill/>
          </a:ln>
        </p:spPr>
      </p:pic>
      <p:pic>
        <p:nvPicPr>
          <p:cNvPr id="169" name="Google Shape;169;g8ebd23f10d_0_57"/>
          <p:cNvPicPr preferRelativeResize="0"/>
          <p:nvPr/>
        </p:nvPicPr>
        <p:blipFill>
          <a:blip r:embed="rId5">
            <a:alphaModFix/>
          </a:blip>
          <a:stretch>
            <a:fillRect/>
          </a:stretch>
        </p:blipFill>
        <p:spPr>
          <a:xfrm rot="-5400000">
            <a:off x="7631611" y="1930161"/>
            <a:ext cx="4814228" cy="3610648"/>
          </a:xfrm>
          <a:prstGeom prst="rect">
            <a:avLst/>
          </a:prstGeom>
          <a:noFill/>
          <a:ln>
            <a:noFill/>
          </a:ln>
        </p:spPr>
      </p:pic>
      <p:pic>
        <p:nvPicPr>
          <p:cNvPr id="170" name="Google Shape;170;g8ebd23f10d_0_57"/>
          <p:cNvPicPr preferRelativeResize="0"/>
          <p:nvPr/>
        </p:nvPicPr>
        <p:blipFill>
          <a:blip r:embed="rId6">
            <a:alphaModFix/>
          </a:blip>
          <a:stretch>
            <a:fillRect/>
          </a:stretch>
        </p:blipFill>
        <p:spPr>
          <a:xfrm>
            <a:off x="3180625" y="4535448"/>
            <a:ext cx="2055350" cy="2055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8ebd23f10d_0_8"/>
          <p:cNvSpPr txBox="1"/>
          <p:nvPr>
            <p:ph type="title"/>
          </p:nvPr>
        </p:nvSpPr>
        <p:spPr>
          <a:xfrm>
            <a:off x="1484300" y="110175"/>
            <a:ext cx="10018800" cy="110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rbel"/>
              <a:buNone/>
            </a:pPr>
            <a:r>
              <a:rPr b="1" lang="en-US" sz="5300">
                <a:latin typeface="Alegreya"/>
                <a:ea typeface="Alegreya"/>
                <a:cs typeface="Alegreya"/>
                <a:sym typeface="Alegreya"/>
              </a:rPr>
              <a:t>FAVORITE THINGS</a:t>
            </a:r>
            <a:endParaRPr b="1" sz="5300">
              <a:latin typeface="Alegreya"/>
              <a:ea typeface="Alegreya"/>
              <a:cs typeface="Alegreya"/>
              <a:sym typeface="Alegreya"/>
            </a:endParaRPr>
          </a:p>
        </p:txBody>
      </p:sp>
      <p:pic>
        <p:nvPicPr>
          <p:cNvPr id="176" name="Google Shape;176;g8ebd23f10d_0_8"/>
          <p:cNvPicPr preferRelativeResize="0"/>
          <p:nvPr/>
        </p:nvPicPr>
        <p:blipFill>
          <a:blip r:embed="rId3">
            <a:alphaModFix/>
          </a:blip>
          <a:stretch>
            <a:fillRect/>
          </a:stretch>
        </p:blipFill>
        <p:spPr>
          <a:xfrm>
            <a:off x="362050" y="447075"/>
            <a:ext cx="2744099" cy="3377126"/>
          </a:xfrm>
          <a:prstGeom prst="rect">
            <a:avLst/>
          </a:prstGeom>
          <a:noFill/>
          <a:ln>
            <a:noFill/>
          </a:ln>
        </p:spPr>
      </p:pic>
      <p:pic>
        <p:nvPicPr>
          <p:cNvPr id="177" name="Google Shape;177;g8ebd23f10d_0_8"/>
          <p:cNvPicPr preferRelativeResize="0"/>
          <p:nvPr/>
        </p:nvPicPr>
        <p:blipFill>
          <a:blip r:embed="rId4">
            <a:alphaModFix/>
          </a:blip>
          <a:stretch>
            <a:fillRect/>
          </a:stretch>
        </p:blipFill>
        <p:spPr>
          <a:xfrm>
            <a:off x="3894425" y="1390150"/>
            <a:ext cx="3892151" cy="5189524"/>
          </a:xfrm>
          <a:prstGeom prst="rect">
            <a:avLst/>
          </a:prstGeom>
          <a:noFill/>
          <a:ln>
            <a:noFill/>
          </a:ln>
        </p:spPr>
      </p:pic>
      <p:pic>
        <p:nvPicPr>
          <p:cNvPr id="178" name="Google Shape;178;g8ebd23f10d_0_8"/>
          <p:cNvPicPr preferRelativeResize="0"/>
          <p:nvPr/>
        </p:nvPicPr>
        <p:blipFill>
          <a:blip r:embed="rId5">
            <a:alphaModFix/>
          </a:blip>
          <a:stretch>
            <a:fillRect/>
          </a:stretch>
        </p:blipFill>
        <p:spPr>
          <a:xfrm>
            <a:off x="8390127" y="1210875"/>
            <a:ext cx="3613800" cy="5423301"/>
          </a:xfrm>
          <a:prstGeom prst="rect">
            <a:avLst/>
          </a:prstGeom>
          <a:noFill/>
          <a:ln>
            <a:noFill/>
          </a:ln>
        </p:spPr>
      </p:pic>
      <p:pic>
        <p:nvPicPr>
          <p:cNvPr id="179" name="Google Shape;179;g8ebd23f10d_0_8"/>
          <p:cNvPicPr preferRelativeResize="0"/>
          <p:nvPr/>
        </p:nvPicPr>
        <p:blipFill>
          <a:blip r:embed="rId6">
            <a:alphaModFix/>
          </a:blip>
          <a:stretch>
            <a:fillRect/>
          </a:stretch>
        </p:blipFill>
        <p:spPr>
          <a:xfrm>
            <a:off x="310700" y="3987750"/>
            <a:ext cx="2795450" cy="27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8ebd23f10d_0_34"/>
          <p:cNvSpPr txBox="1"/>
          <p:nvPr>
            <p:ph type="title"/>
          </p:nvPr>
        </p:nvSpPr>
        <p:spPr>
          <a:xfrm>
            <a:off x="1484311" y="685800"/>
            <a:ext cx="10018800" cy="1752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85" name="Google Shape;185;g8ebd23f10d_0_34"/>
          <p:cNvSpPr txBox="1"/>
          <p:nvPr>
            <p:ph idx="1" type="body"/>
          </p:nvPr>
        </p:nvSpPr>
        <p:spPr>
          <a:xfrm>
            <a:off x="1484312" y="2666999"/>
            <a:ext cx="4895100" cy="3124200"/>
          </a:xfrm>
          <a:prstGeom prst="rect">
            <a:avLst/>
          </a:prstGeom>
        </p:spPr>
        <p:txBody>
          <a:bodyPr anchorCtr="0" anchor="ctr" bIns="45700" lIns="91425" spcFirstLastPara="1" rIns="91425" wrap="square" tIns="45700">
            <a:noAutofit/>
          </a:bodyPr>
          <a:lstStyle/>
          <a:p>
            <a:pPr indent="0" lvl="0" marL="0" rtl="0" algn="l">
              <a:spcBef>
                <a:spcPts val="360"/>
              </a:spcBef>
              <a:spcAft>
                <a:spcPts val="0"/>
              </a:spcAft>
              <a:buNone/>
            </a:pPr>
            <a:r>
              <a:t/>
            </a:r>
            <a:endParaRPr/>
          </a:p>
        </p:txBody>
      </p:sp>
      <p:sp>
        <p:nvSpPr>
          <p:cNvPr id="186" name="Google Shape;186;g8ebd23f10d_0_34"/>
          <p:cNvSpPr txBox="1"/>
          <p:nvPr>
            <p:ph idx="2" type="body"/>
          </p:nvPr>
        </p:nvSpPr>
        <p:spPr>
          <a:xfrm>
            <a:off x="6607967" y="2667000"/>
            <a:ext cx="4895100" cy="3124200"/>
          </a:xfrm>
          <a:prstGeom prst="rect">
            <a:avLst/>
          </a:prstGeom>
        </p:spPr>
        <p:txBody>
          <a:bodyPr anchorCtr="0" anchor="ctr" bIns="45700" lIns="91425" spcFirstLastPara="1" rIns="91425" wrap="square" tIns="45700">
            <a:noAutofit/>
          </a:bodyPr>
          <a:lstStyle/>
          <a:p>
            <a:pPr indent="0" lvl="0" marL="0" rtl="0" algn="l">
              <a:spcBef>
                <a:spcPts val="360"/>
              </a:spcBef>
              <a:spcAft>
                <a:spcPts val="0"/>
              </a:spcAft>
              <a:buNone/>
            </a:pPr>
            <a:r>
              <a:t/>
            </a:r>
            <a:endParaRPr/>
          </a:p>
        </p:txBody>
      </p:sp>
      <p:pic>
        <p:nvPicPr>
          <p:cNvPr id="187" name="Google Shape;187;g8ebd23f10d_0_34"/>
          <p:cNvPicPr preferRelativeResize="0"/>
          <p:nvPr/>
        </p:nvPicPr>
        <p:blipFill>
          <a:blip r:embed="rId3">
            <a:alphaModFix/>
          </a:blip>
          <a:stretch>
            <a:fillRect/>
          </a:stretch>
        </p:blipFill>
        <p:spPr>
          <a:xfrm>
            <a:off x="4" y="0"/>
            <a:ext cx="12192000" cy="6858002"/>
          </a:xfrm>
          <a:prstGeom prst="rect">
            <a:avLst/>
          </a:prstGeom>
          <a:noFill/>
          <a:ln>
            <a:noFill/>
          </a:ln>
        </p:spPr>
      </p:pic>
      <p:sp>
        <p:nvSpPr>
          <p:cNvPr id="188" name="Google Shape;188;g8ebd23f10d_0_34"/>
          <p:cNvSpPr txBox="1"/>
          <p:nvPr>
            <p:ph type="title"/>
          </p:nvPr>
        </p:nvSpPr>
        <p:spPr>
          <a:xfrm>
            <a:off x="1150300" y="5621075"/>
            <a:ext cx="10018800" cy="110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rbel"/>
              <a:buNone/>
            </a:pPr>
            <a:r>
              <a:rPr b="1" lang="en-US" sz="5300">
                <a:solidFill>
                  <a:srgbClr val="FFFFFF"/>
                </a:solidFill>
                <a:latin typeface="Alegreya"/>
                <a:ea typeface="Alegreya"/>
                <a:cs typeface="Alegreya"/>
                <a:sym typeface="Alegreya"/>
              </a:rPr>
              <a:t>Gardening</a:t>
            </a:r>
            <a:endParaRPr b="1" sz="5300">
              <a:solidFill>
                <a:srgbClr val="FFFFFF"/>
              </a:solidFill>
              <a:latin typeface="Alegreya"/>
              <a:ea typeface="Alegreya"/>
              <a:cs typeface="Alegreya"/>
              <a:sym typeface="Alegrey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8ebd23f10d_0_24"/>
          <p:cNvPicPr preferRelativeResize="0"/>
          <p:nvPr/>
        </p:nvPicPr>
        <p:blipFill>
          <a:blip r:embed="rId3">
            <a:alphaModFix/>
          </a:blip>
          <a:stretch>
            <a:fillRect/>
          </a:stretch>
        </p:blipFill>
        <p:spPr>
          <a:xfrm rot="-5400000">
            <a:off x="-737812" y="1169265"/>
            <a:ext cx="5706298" cy="4230674"/>
          </a:xfrm>
          <a:prstGeom prst="rect">
            <a:avLst/>
          </a:prstGeom>
          <a:noFill/>
          <a:ln>
            <a:noFill/>
          </a:ln>
        </p:spPr>
      </p:pic>
      <p:pic>
        <p:nvPicPr>
          <p:cNvPr id="194" name="Google Shape;194;g8ebd23f10d_0_24"/>
          <p:cNvPicPr preferRelativeResize="0"/>
          <p:nvPr/>
        </p:nvPicPr>
        <p:blipFill>
          <a:blip r:embed="rId4">
            <a:alphaModFix/>
          </a:blip>
          <a:stretch>
            <a:fillRect/>
          </a:stretch>
        </p:blipFill>
        <p:spPr>
          <a:xfrm rot="-5400000">
            <a:off x="7311177" y="1284777"/>
            <a:ext cx="5803721" cy="3957925"/>
          </a:xfrm>
          <a:prstGeom prst="rect">
            <a:avLst/>
          </a:prstGeom>
          <a:noFill/>
          <a:ln>
            <a:noFill/>
          </a:ln>
        </p:spPr>
      </p:pic>
      <p:pic>
        <p:nvPicPr>
          <p:cNvPr id="195" name="Google Shape;195;g8ebd23f10d_0_24"/>
          <p:cNvPicPr preferRelativeResize="0"/>
          <p:nvPr/>
        </p:nvPicPr>
        <p:blipFill>
          <a:blip r:embed="rId5">
            <a:alphaModFix/>
          </a:blip>
          <a:stretch>
            <a:fillRect/>
          </a:stretch>
        </p:blipFill>
        <p:spPr>
          <a:xfrm>
            <a:off x="4492650" y="1300350"/>
            <a:ext cx="3482250" cy="4490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8ebd23f10d_0_76"/>
          <p:cNvSpPr txBox="1"/>
          <p:nvPr>
            <p:ph type="title"/>
          </p:nvPr>
        </p:nvSpPr>
        <p:spPr>
          <a:xfrm>
            <a:off x="1258100" y="154725"/>
            <a:ext cx="10018800" cy="110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rbel"/>
              <a:buNone/>
            </a:pPr>
            <a:r>
              <a:rPr b="1" lang="en-US" sz="5300">
                <a:latin typeface="Alegreya"/>
                <a:ea typeface="Alegreya"/>
                <a:cs typeface="Alegreya"/>
                <a:sym typeface="Alegreya"/>
              </a:rPr>
              <a:t>THE BEST PART :)</a:t>
            </a:r>
            <a:endParaRPr b="1" sz="5300">
              <a:latin typeface="Alegreya"/>
              <a:ea typeface="Alegreya"/>
              <a:cs typeface="Alegreya"/>
              <a:sym typeface="Alegreya"/>
            </a:endParaRPr>
          </a:p>
        </p:txBody>
      </p:sp>
      <p:pic>
        <p:nvPicPr>
          <p:cNvPr id="201" name="Google Shape;201;g8ebd23f10d_0_76"/>
          <p:cNvPicPr preferRelativeResize="0"/>
          <p:nvPr/>
        </p:nvPicPr>
        <p:blipFill>
          <a:blip r:embed="rId3">
            <a:alphaModFix/>
          </a:blip>
          <a:stretch>
            <a:fillRect/>
          </a:stretch>
        </p:blipFill>
        <p:spPr>
          <a:xfrm>
            <a:off x="96750" y="1166350"/>
            <a:ext cx="3744225" cy="2808177"/>
          </a:xfrm>
          <a:prstGeom prst="rect">
            <a:avLst/>
          </a:prstGeom>
          <a:noFill/>
          <a:ln>
            <a:noFill/>
          </a:ln>
        </p:spPr>
      </p:pic>
      <p:pic>
        <p:nvPicPr>
          <p:cNvPr id="202" name="Google Shape;202;g8ebd23f10d_0_76"/>
          <p:cNvPicPr preferRelativeResize="0"/>
          <p:nvPr/>
        </p:nvPicPr>
        <p:blipFill>
          <a:blip r:embed="rId4">
            <a:alphaModFix/>
          </a:blip>
          <a:stretch>
            <a:fillRect/>
          </a:stretch>
        </p:blipFill>
        <p:spPr>
          <a:xfrm>
            <a:off x="8287575" y="1166350"/>
            <a:ext cx="3573576" cy="2859049"/>
          </a:xfrm>
          <a:prstGeom prst="rect">
            <a:avLst/>
          </a:prstGeom>
          <a:noFill/>
          <a:ln>
            <a:noFill/>
          </a:ln>
        </p:spPr>
      </p:pic>
      <p:pic>
        <p:nvPicPr>
          <p:cNvPr id="203" name="Google Shape;203;g8ebd23f10d_0_76"/>
          <p:cNvPicPr preferRelativeResize="0"/>
          <p:nvPr/>
        </p:nvPicPr>
        <p:blipFill>
          <a:blip r:embed="rId5">
            <a:alphaModFix/>
          </a:blip>
          <a:stretch>
            <a:fillRect/>
          </a:stretch>
        </p:blipFill>
        <p:spPr>
          <a:xfrm>
            <a:off x="4025100" y="4119075"/>
            <a:ext cx="4078326" cy="2605149"/>
          </a:xfrm>
          <a:prstGeom prst="rect">
            <a:avLst/>
          </a:prstGeom>
          <a:noFill/>
          <a:ln>
            <a:noFill/>
          </a:ln>
        </p:spPr>
      </p:pic>
      <p:pic>
        <p:nvPicPr>
          <p:cNvPr id="204" name="Google Shape;204;g8ebd23f10d_0_76"/>
          <p:cNvPicPr preferRelativeResize="0"/>
          <p:nvPr/>
        </p:nvPicPr>
        <p:blipFill>
          <a:blip r:embed="rId6">
            <a:alphaModFix/>
          </a:blip>
          <a:stretch>
            <a:fillRect/>
          </a:stretch>
        </p:blipFill>
        <p:spPr>
          <a:xfrm>
            <a:off x="8287575" y="4126925"/>
            <a:ext cx="3573576" cy="2578675"/>
          </a:xfrm>
          <a:prstGeom prst="rect">
            <a:avLst/>
          </a:prstGeom>
          <a:noFill/>
          <a:ln>
            <a:noFill/>
          </a:ln>
        </p:spPr>
      </p:pic>
      <p:pic>
        <p:nvPicPr>
          <p:cNvPr id="205" name="Google Shape;205;g8ebd23f10d_0_76"/>
          <p:cNvPicPr preferRelativeResize="0"/>
          <p:nvPr/>
        </p:nvPicPr>
        <p:blipFill>
          <a:blip r:embed="rId7">
            <a:alphaModFix/>
          </a:blip>
          <a:stretch>
            <a:fillRect/>
          </a:stretch>
        </p:blipFill>
        <p:spPr>
          <a:xfrm>
            <a:off x="96750" y="4126925"/>
            <a:ext cx="3744226" cy="2578675"/>
          </a:xfrm>
          <a:prstGeom prst="rect">
            <a:avLst/>
          </a:prstGeom>
          <a:noFill/>
          <a:ln>
            <a:noFill/>
          </a:ln>
        </p:spPr>
      </p:pic>
      <p:pic>
        <p:nvPicPr>
          <p:cNvPr id="206" name="Google Shape;206;g8ebd23f10d_0_76"/>
          <p:cNvPicPr preferRelativeResize="0"/>
          <p:nvPr/>
        </p:nvPicPr>
        <p:blipFill>
          <a:blip r:embed="rId8">
            <a:alphaModFix/>
          </a:blip>
          <a:stretch>
            <a:fillRect/>
          </a:stretch>
        </p:blipFill>
        <p:spPr>
          <a:xfrm>
            <a:off x="4025100" y="1166350"/>
            <a:ext cx="4078326" cy="2859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
          <p:cNvSpPr txBox="1"/>
          <p:nvPr>
            <p:ph type="title"/>
          </p:nvPr>
        </p:nvSpPr>
        <p:spPr>
          <a:xfrm>
            <a:off x="1484300" y="89075"/>
            <a:ext cx="10018800" cy="951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000"/>
              <a:buFont typeface="Corbel"/>
              <a:buNone/>
            </a:pPr>
            <a:r>
              <a:rPr b="1" lang="en-US" sz="5300">
                <a:latin typeface="Alegreya"/>
                <a:ea typeface="Alegreya"/>
                <a:cs typeface="Alegreya"/>
                <a:sym typeface="Alegreya"/>
              </a:rPr>
              <a:t>SCHEDULE</a:t>
            </a:r>
            <a:endParaRPr/>
          </a:p>
        </p:txBody>
      </p:sp>
      <p:graphicFrame>
        <p:nvGraphicFramePr>
          <p:cNvPr id="212" name="Google Shape;212;p3"/>
          <p:cNvGraphicFramePr/>
          <p:nvPr/>
        </p:nvGraphicFramePr>
        <p:xfrm>
          <a:off x="2293025" y="1225975"/>
          <a:ext cx="3000000" cy="3000000"/>
        </p:xfrm>
        <a:graphic>
          <a:graphicData uri="http://schemas.openxmlformats.org/drawingml/2006/table">
            <a:tbl>
              <a:tblPr>
                <a:noFill/>
                <a:tableStyleId>{740587BD-AA9A-47AC-A4BD-9184F298C0C1}</a:tableStyleId>
              </a:tblPr>
              <a:tblGrid>
                <a:gridCol w="4200675"/>
                <a:gridCol w="4200675"/>
              </a:tblGrid>
              <a:tr h="853550">
                <a:tc>
                  <a:txBody>
                    <a:bodyPr/>
                    <a:lstStyle/>
                    <a:p>
                      <a:pPr indent="0" lvl="0" marL="0" marR="0" rtl="0" algn="ctr">
                        <a:lnSpc>
                          <a:spcPct val="100000"/>
                        </a:lnSpc>
                        <a:spcBef>
                          <a:spcPts val="0"/>
                        </a:spcBef>
                        <a:spcAft>
                          <a:spcPts val="0"/>
                        </a:spcAft>
                        <a:buClr>
                          <a:schemeClr val="dk1"/>
                        </a:buClr>
                        <a:buSzPts val="4000"/>
                        <a:buFont typeface="Corbel"/>
                        <a:buNone/>
                      </a:pPr>
                      <a:r>
                        <a:rPr b="1" lang="en-US" sz="3500" u="sng" cap="none" strike="noStrike">
                          <a:solidFill>
                            <a:schemeClr val="dk1"/>
                          </a:solidFill>
                          <a:latin typeface="Alegreya"/>
                          <a:ea typeface="Alegreya"/>
                          <a:cs typeface="Alegreya"/>
                          <a:sym typeface="Alegreya"/>
                        </a:rPr>
                        <a:t>FALL</a:t>
                      </a:r>
                      <a:endParaRPr sz="100" u="sng"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3500" u="sng" cap="none" strike="noStrike">
                          <a:solidFill>
                            <a:schemeClr val="dk1"/>
                          </a:solidFill>
                          <a:latin typeface="Alegreya"/>
                          <a:ea typeface="Alegreya"/>
                          <a:cs typeface="Alegreya"/>
                          <a:sym typeface="Alegreya"/>
                        </a:rPr>
                        <a:t>SPRING</a:t>
                      </a:r>
                      <a:endParaRPr sz="1400" u="sng"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53550">
                <a:tc>
                  <a:txBody>
                    <a:bodyPr/>
                    <a:lstStyle/>
                    <a:p>
                      <a:pPr indent="0" lvl="0" marL="0" marR="0" rtl="0" algn="l">
                        <a:lnSpc>
                          <a:spcPct val="100000"/>
                        </a:lnSpc>
                        <a:spcBef>
                          <a:spcPts val="0"/>
                        </a:spcBef>
                        <a:spcAft>
                          <a:spcPts val="0"/>
                        </a:spcAft>
                        <a:buClr>
                          <a:srgbClr val="000000"/>
                        </a:buClr>
                        <a:buSzPts val="1400"/>
                        <a:buFont typeface="Arial"/>
                        <a:buNone/>
                      </a:pPr>
                      <a:r>
                        <a:rPr lang="en-US" sz="2100"/>
                        <a:t>Chemistry II</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2100"/>
                        <a:t>Chemistry I</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53550">
                <a:tc>
                  <a:txBody>
                    <a:bodyPr/>
                    <a:lstStyle/>
                    <a:p>
                      <a:pPr indent="0" lvl="0" marL="0" marR="0" rtl="0" algn="l">
                        <a:lnSpc>
                          <a:spcPct val="100000"/>
                        </a:lnSpc>
                        <a:spcBef>
                          <a:spcPts val="0"/>
                        </a:spcBef>
                        <a:spcAft>
                          <a:spcPts val="0"/>
                        </a:spcAft>
                        <a:buClr>
                          <a:srgbClr val="000000"/>
                        </a:buClr>
                        <a:buSzPts val="1400"/>
                        <a:buFont typeface="Arial"/>
                        <a:buNone/>
                      </a:pPr>
                      <a:r>
                        <a:rPr lang="en-US" sz="2100"/>
                        <a:t>Pre-AP Chemistry I</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2100"/>
                        <a:t>Chemistry I</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53550">
                <a:tc>
                  <a:txBody>
                    <a:bodyPr/>
                    <a:lstStyle/>
                    <a:p>
                      <a:pPr indent="0" lvl="0" marL="0" marR="0" rtl="0" algn="l">
                        <a:lnSpc>
                          <a:spcPct val="100000"/>
                        </a:lnSpc>
                        <a:spcBef>
                          <a:spcPts val="0"/>
                        </a:spcBef>
                        <a:spcAft>
                          <a:spcPts val="0"/>
                        </a:spcAft>
                        <a:buClr>
                          <a:srgbClr val="000000"/>
                        </a:buClr>
                        <a:buSzPts val="1400"/>
                        <a:buFont typeface="Arial"/>
                        <a:buNone/>
                      </a:pPr>
                      <a:r>
                        <a:rPr lang="en-US" sz="2100"/>
                        <a:t>Chemistry II</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2100"/>
                        <a:t>Planning</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53550">
                <a:tc>
                  <a:txBody>
                    <a:bodyPr/>
                    <a:lstStyle/>
                    <a:p>
                      <a:pPr indent="0" lvl="0" marL="0" marR="0" rtl="0" algn="l">
                        <a:lnSpc>
                          <a:spcPct val="100000"/>
                        </a:lnSpc>
                        <a:spcBef>
                          <a:spcPts val="0"/>
                        </a:spcBef>
                        <a:spcAft>
                          <a:spcPts val="0"/>
                        </a:spcAft>
                        <a:buClr>
                          <a:srgbClr val="000000"/>
                        </a:buClr>
                        <a:buSzPts val="1400"/>
                        <a:buFont typeface="Arial"/>
                        <a:buNone/>
                      </a:pPr>
                      <a:r>
                        <a:rPr lang="en-US" sz="2100"/>
                        <a:t>Planning</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2100"/>
                        <a:t>Chemistry I</a:t>
                      </a:r>
                      <a:endParaRPr sz="2100" u="none" cap="none" strike="noStrike"/>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pic>
        <p:nvPicPr>
          <p:cNvPr id="213" name="Google Shape;213;p3"/>
          <p:cNvPicPr preferRelativeResize="0"/>
          <p:nvPr/>
        </p:nvPicPr>
        <p:blipFill rotWithShape="1">
          <a:blip r:embed="rId3">
            <a:alphaModFix/>
          </a:blip>
          <a:srcRect b="0" l="0" r="0" t="0"/>
          <a:stretch/>
        </p:blipFill>
        <p:spPr>
          <a:xfrm>
            <a:off x="9949600" y="5726550"/>
            <a:ext cx="2052275" cy="101220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Parallax">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2020-07-23T17:19:59Z</dcterms:created>
  <dc:creator>Flanagan, Jennifer L.</dc:creator>
</cp:coreProperties>
</file>